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42" r:id="rId2"/>
    <p:sldId id="256" r:id="rId3"/>
    <p:sldId id="350" r:id="rId4"/>
    <p:sldId id="352" r:id="rId5"/>
    <p:sldId id="354" r:id="rId6"/>
    <p:sldId id="356" r:id="rId7"/>
    <p:sldId id="355" r:id="rId8"/>
    <p:sldId id="357" r:id="rId9"/>
    <p:sldId id="358" r:id="rId10"/>
    <p:sldId id="353" r:id="rId11"/>
    <p:sldId id="372" r:id="rId12"/>
    <p:sldId id="373" r:id="rId13"/>
    <p:sldId id="374" r:id="rId14"/>
    <p:sldId id="359" r:id="rId15"/>
    <p:sldId id="375" r:id="rId16"/>
    <p:sldId id="360" r:id="rId17"/>
    <p:sldId id="361" r:id="rId18"/>
    <p:sldId id="363" r:id="rId19"/>
    <p:sldId id="364" r:id="rId20"/>
    <p:sldId id="365" r:id="rId21"/>
    <p:sldId id="366" r:id="rId22"/>
    <p:sldId id="371" r:id="rId23"/>
    <p:sldId id="376" r:id="rId24"/>
    <p:sldId id="367" r:id="rId25"/>
    <p:sldId id="368" r:id="rId26"/>
    <p:sldId id="369" r:id="rId27"/>
    <p:sldId id="3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A07E"/>
    <a:srgbClr val="B381D9"/>
    <a:srgbClr val="FF3300"/>
    <a:srgbClr val="CC0099"/>
    <a:srgbClr val="FFFF99"/>
    <a:srgbClr val="FF9999"/>
    <a:srgbClr val="660066"/>
    <a:srgbClr val="CCBDB7"/>
    <a:srgbClr val="BDA598"/>
    <a:srgbClr val="A590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8" autoAdjust="0"/>
    <p:restoredTop sz="88201" autoAdjust="0"/>
  </p:normalViewPr>
  <p:slideViewPr>
    <p:cSldViewPr snapToGrid="0" snapToObjects="1">
      <p:cViewPr varScale="1">
        <p:scale>
          <a:sx n="89" d="100"/>
          <a:sy n="89"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D1853-49E3-4BB6-A2E6-1A30CC59954C}" type="datetimeFigureOut">
              <a:rPr lang="en-US" smtClean="0"/>
              <a:t>8/16/2020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5F870-F8EC-4D84-A75A-CEA553118561}" type="slidenum">
              <a:rPr lang="en-US" smtClean="0"/>
              <a:t>‹#›</a:t>
            </a:fld>
            <a:endParaRPr lang="en-US"/>
          </a:p>
        </p:txBody>
      </p:sp>
    </p:spTree>
    <p:extLst>
      <p:ext uri="{BB962C8B-B14F-4D97-AF65-F5344CB8AC3E}">
        <p14:creationId xmlns:p14="http://schemas.microsoft.com/office/powerpoint/2010/main" val="250394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a:t>
            </a:r>
          </a:p>
        </p:txBody>
      </p:sp>
      <p:sp>
        <p:nvSpPr>
          <p:cNvPr id="4" name="Slide Number Placeholder 3"/>
          <p:cNvSpPr>
            <a:spLocks noGrp="1"/>
          </p:cNvSpPr>
          <p:nvPr>
            <p:ph type="sldNum" sz="quarter" idx="5"/>
          </p:nvPr>
        </p:nvSpPr>
        <p:spPr/>
        <p:txBody>
          <a:bodyPr/>
          <a:lstStyle/>
          <a:p>
            <a:fld id="{9575F870-F8EC-4D84-A75A-CEA553118561}" type="slidenum">
              <a:rPr lang="en-US" smtClean="0"/>
              <a:t>1</a:t>
            </a:fld>
            <a:endParaRPr lang="en-US"/>
          </a:p>
        </p:txBody>
      </p:sp>
    </p:spTree>
    <p:extLst>
      <p:ext uri="{BB962C8B-B14F-4D97-AF65-F5344CB8AC3E}">
        <p14:creationId xmlns:p14="http://schemas.microsoft.com/office/powerpoint/2010/main" val="343376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a:t>
            </a:r>
          </a:p>
        </p:txBody>
      </p:sp>
      <p:sp>
        <p:nvSpPr>
          <p:cNvPr id="4" name="Slide Number Placeholder 3"/>
          <p:cNvSpPr>
            <a:spLocks noGrp="1"/>
          </p:cNvSpPr>
          <p:nvPr>
            <p:ph type="sldNum" sz="quarter" idx="5"/>
          </p:nvPr>
        </p:nvSpPr>
        <p:spPr/>
        <p:txBody>
          <a:bodyPr/>
          <a:lstStyle/>
          <a:p>
            <a:fld id="{9575F870-F8EC-4D84-A75A-CEA553118561}" type="slidenum">
              <a:rPr lang="en-US" smtClean="0"/>
              <a:t>2</a:t>
            </a:fld>
            <a:endParaRPr lang="en-US"/>
          </a:p>
        </p:txBody>
      </p:sp>
    </p:spTree>
    <p:extLst>
      <p:ext uri="{BB962C8B-B14F-4D97-AF65-F5344CB8AC3E}">
        <p14:creationId xmlns:p14="http://schemas.microsoft.com/office/powerpoint/2010/main" val="387199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a:t>
            </a:r>
          </a:p>
        </p:txBody>
      </p:sp>
      <p:sp>
        <p:nvSpPr>
          <p:cNvPr id="4" name="Slide Number Placeholder 3"/>
          <p:cNvSpPr>
            <a:spLocks noGrp="1"/>
          </p:cNvSpPr>
          <p:nvPr>
            <p:ph type="sldNum" sz="quarter" idx="5"/>
          </p:nvPr>
        </p:nvSpPr>
        <p:spPr/>
        <p:txBody>
          <a:bodyPr/>
          <a:lstStyle/>
          <a:p>
            <a:fld id="{9575F870-F8EC-4D84-A75A-CEA553118561}" type="slidenum">
              <a:rPr lang="en-US" smtClean="0"/>
              <a:t>7</a:t>
            </a:fld>
            <a:endParaRPr lang="en-US"/>
          </a:p>
        </p:txBody>
      </p:sp>
    </p:spTree>
    <p:extLst>
      <p:ext uri="{BB962C8B-B14F-4D97-AF65-F5344CB8AC3E}">
        <p14:creationId xmlns:p14="http://schemas.microsoft.com/office/powerpoint/2010/main" val="291257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 (20:00)</a:t>
            </a:r>
          </a:p>
        </p:txBody>
      </p:sp>
      <p:sp>
        <p:nvSpPr>
          <p:cNvPr id="4" name="Slide Number Placeholder 3"/>
          <p:cNvSpPr>
            <a:spLocks noGrp="1"/>
          </p:cNvSpPr>
          <p:nvPr>
            <p:ph type="sldNum" sz="quarter" idx="5"/>
          </p:nvPr>
        </p:nvSpPr>
        <p:spPr/>
        <p:txBody>
          <a:bodyPr/>
          <a:lstStyle/>
          <a:p>
            <a:fld id="{9575F870-F8EC-4D84-A75A-CEA553118561}" type="slidenum">
              <a:rPr lang="en-US" smtClean="0"/>
              <a:t>10</a:t>
            </a:fld>
            <a:endParaRPr lang="en-US"/>
          </a:p>
        </p:txBody>
      </p:sp>
    </p:spTree>
    <p:extLst>
      <p:ext uri="{BB962C8B-B14F-4D97-AF65-F5344CB8AC3E}">
        <p14:creationId xmlns:p14="http://schemas.microsoft.com/office/powerpoint/2010/main" val="95971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6:30 (26:30)</a:t>
            </a:r>
          </a:p>
        </p:txBody>
      </p:sp>
      <p:sp>
        <p:nvSpPr>
          <p:cNvPr id="4" name="Slide Number Placeholder 3"/>
          <p:cNvSpPr>
            <a:spLocks noGrp="1"/>
          </p:cNvSpPr>
          <p:nvPr>
            <p:ph type="sldNum" sz="quarter" idx="5"/>
          </p:nvPr>
        </p:nvSpPr>
        <p:spPr/>
        <p:txBody>
          <a:bodyPr/>
          <a:lstStyle/>
          <a:p>
            <a:fld id="{9575F870-F8EC-4D84-A75A-CEA553118561}" type="slidenum">
              <a:rPr lang="en-US" smtClean="0"/>
              <a:t>15</a:t>
            </a:fld>
            <a:endParaRPr lang="en-US"/>
          </a:p>
        </p:txBody>
      </p:sp>
    </p:spTree>
    <p:extLst>
      <p:ext uri="{BB962C8B-B14F-4D97-AF65-F5344CB8AC3E}">
        <p14:creationId xmlns:p14="http://schemas.microsoft.com/office/powerpoint/2010/main" val="244610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4:30 (31:00)</a:t>
            </a:r>
          </a:p>
        </p:txBody>
      </p:sp>
      <p:sp>
        <p:nvSpPr>
          <p:cNvPr id="4" name="Slide Number Placeholder 3"/>
          <p:cNvSpPr>
            <a:spLocks noGrp="1"/>
          </p:cNvSpPr>
          <p:nvPr>
            <p:ph type="sldNum" sz="quarter" idx="5"/>
          </p:nvPr>
        </p:nvSpPr>
        <p:spPr/>
        <p:txBody>
          <a:bodyPr/>
          <a:lstStyle/>
          <a:p>
            <a:fld id="{9575F870-F8EC-4D84-A75A-CEA553118561}" type="slidenum">
              <a:rPr lang="en-US" smtClean="0"/>
              <a:t>18</a:t>
            </a:fld>
            <a:endParaRPr lang="en-US"/>
          </a:p>
        </p:txBody>
      </p:sp>
    </p:spTree>
    <p:extLst>
      <p:ext uri="{BB962C8B-B14F-4D97-AF65-F5344CB8AC3E}">
        <p14:creationId xmlns:p14="http://schemas.microsoft.com/office/powerpoint/2010/main" val="3885326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4353" y="4625788"/>
            <a:ext cx="9144000" cy="856410"/>
          </a:xfrm>
        </p:spPr>
        <p:txBody>
          <a:bodyPr anchor="b">
            <a:normAutofit/>
          </a:bodyPr>
          <a:lstStyle>
            <a:lvl1pPr algn="ctr">
              <a:defRPr sz="4400" b="0" i="0">
                <a:solidFill>
                  <a:srgbClr val="BDA598"/>
                </a:solidFill>
                <a:latin typeface="Gotham Medium" charset="0"/>
                <a:ea typeface="Gotham Medium" charset="0"/>
                <a:cs typeface="Gotham Medium" charset="0"/>
              </a:defRPr>
            </a:lvl1pPr>
          </a:lstStyle>
          <a:p>
            <a:r>
              <a:rPr lang="en-US"/>
              <a:t>Click to edit Master title style</a:t>
            </a:r>
            <a:endParaRPr lang="en-US" dirty="0"/>
          </a:p>
        </p:txBody>
      </p:sp>
      <p:sp>
        <p:nvSpPr>
          <p:cNvPr id="3" name="Subtitle 2"/>
          <p:cNvSpPr>
            <a:spLocks noGrp="1"/>
          </p:cNvSpPr>
          <p:nvPr>
            <p:ph type="subTitle" idx="1"/>
          </p:nvPr>
        </p:nvSpPr>
        <p:spPr>
          <a:xfrm>
            <a:off x="1434353" y="5574273"/>
            <a:ext cx="9144000" cy="647233"/>
          </a:xfrm>
        </p:spPr>
        <p:txBody>
          <a:bodyPr/>
          <a:lstStyle>
            <a:lvl1pPr marL="0" indent="0" algn="ctr">
              <a:buNone/>
              <a:defRPr sz="2400" b="0" i="0">
                <a:solidFill>
                  <a:srgbClr val="BDA598"/>
                </a:solidFill>
                <a:latin typeface="Gotham Book" charset="0"/>
                <a:ea typeface="Gotham Book" charset="0"/>
                <a:cs typeface="Gotham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5282E5-945C-9445-87AC-8D8E48B9B6E7}"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69930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282E5-945C-9445-87AC-8D8E48B9B6E7}"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47381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282E5-945C-9445-87AC-8D8E48B9B6E7}"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54683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BDB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5282E5-945C-9445-87AC-8D8E48B9B6E7}"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94265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5282E5-945C-9445-87AC-8D8E48B9B6E7}"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126515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5282E5-945C-9445-87AC-8D8E48B9B6E7}"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114832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5282E5-945C-9445-87AC-8D8E48B9B6E7}" type="datetimeFigureOut">
              <a:rPr lang="en-US" smtClean="0"/>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4917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5282E5-945C-9445-87AC-8D8E48B9B6E7}" type="datetimeFigureOut">
              <a:rPr lang="en-US" smtClean="0"/>
              <a:t>8/16/2020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214391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282E5-945C-9445-87AC-8D8E48B9B6E7}" type="datetimeFigureOut">
              <a:rPr lang="en-US" smtClean="0"/>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10998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5282E5-945C-9445-87AC-8D8E48B9B6E7}"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160432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5282E5-945C-9445-87AC-8D8E48B9B6E7}"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F4B7C-877F-B64E-9912-D110D11938B3}" type="slidenum">
              <a:rPr lang="en-US" smtClean="0"/>
              <a:t>‹#›</a:t>
            </a:fld>
            <a:endParaRPr lang="en-US"/>
          </a:p>
        </p:txBody>
      </p:sp>
    </p:spTree>
    <p:extLst>
      <p:ext uri="{BB962C8B-B14F-4D97-AF65-F5344CB8AC3E}">
        <p14:creationId xmlns:p14="http://schemas.microsoft.com/office/powerpoint/2010/main" val="1200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282E5-945C-9445-87AC-8D8E48B9B6E7}" type="datetimeFigureOut">
              <a:rPr lang="en-US" smtClean="0"/>
              <a:t>8/16/2020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F4B7C-877F-B64E-9912-D110D11938B3}" type="slidenum">
              <a:rPr lang="en-US" smtClean="0"/>
              <a:t>‹#›</a:t>
            </a:fld>
            <a:endParaRPr lang="en-US"/>
          </a:p>
        </p:txBody>
      </p:sp>
    </p:spTree>
    <p:extLst>
      <p:ext uri="{BB962C8B-B14F-4D97-AF65-F5344CB8AC3E}">
        <p14:creationId xmlns:p14="http://schemas.microsoft.com/office/powerpoint/2010/main" val="1922516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rgbClr val="CCBDB7"/>
          </a:solidFill>
          <a:latin typeface="Gotham Medium" charset="0"/>
          <a:ea typeface="Gotham Medium" charset="0"/>
          <a:cs typeface="Gotham Medium" charset="0"/>
        </a:defRPr>
      </a:lvl1pPr>
    </p:titleStyle>
    <p:bodyStyle>
      <a:lvl1pPr marL="228600" indent="-228600" algn="l" defTabSz="914400" rtl="0" eaLnBrk="1" latinLnBrk="0" hangingPunct="1">
        <a:lnSpc>
          <a:spcPct val="90000"/>
        </a:lnSpc>
        <a:spcBef>
          <a:spcPts val="1000"/>
        </a:spcBef>
        <a:buFont typeface="Arial"/>
        <a:buChar char="•"/>
        <a:defRPr sz="3200" b="0" i="0" kern="1200">
          <a:solidFill>
            <a:srgbClr val="CCBDB7"/>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a:buChar char="•"/>
        <a:defRPr sz="2800" b="0" i="0" kern="1200">
          <a:solidFill>
            <a:srgbClr val="CCBDB7"/>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a:buChar char="•"/>
        <a:defRPr sz="2400" b="0" i="0" kern="1200">
          <a:solidFill>
            <a:srgbClr val="CCBDB7"/>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a:buChar char="•"/>
        <a:defRPr sz="2000" b="0" i="0" kern="1200">
          <a:solidFill>
            <a:srgbClr val="CCBDB7"/>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a:buChar char="•"/>
        <a:defRPr sz="2000" b="0" i="0" kern="1200">
          <a:solidFill>
            <a:srgbClr val="CCBDB7"/>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21B6-1BF8-496A-BABC-902F849A6D1C}"/>
              </a:ext>
            </a:extLst>
          </p:cNvPr>
          <p:cNvSpPr>
            <a:spLocks noGrp="1"/>
          </p:cNvSpPr>
          <p:nvPr>
            <p:ph type="title"/>
          </p:nvPr>
        </p:nvSpPr>
        <p:spPr>
          <a:xfrm>
            <a:off x="666078" y="365125"/>
            <a:ext cx="10515600" cy="1325563"/>
          </a:xfrm>
        </p:spPr>
        <p:txBody>
          <a:bodyPr/>
          <a:lstStyle/>
          <a:p>
            <a:r>
              <a:rPr lang="en-US" dirty="0"/>
              <a:t>IN-THE-BUILDING</a:t>
            </a:r>
            <a:br>
              <a:rPr lang="en-US" dirty="0"/>
            </a:br>
            <a:r>
              <a:rPr lang="en-US" dirty="0"/>
              <a:t>SERVICE</a:t>
            </a:r>
          </a:p>
        </p:txBody>
      </p:sp>
      <p:sp>
        <p:nvSpPr>
          <p:cNvPr id="3" name="Content Placeholder 2">
            <a:extLst>
              <a:ext uri="{FF2B5EF4-FFF2-40B4-BE49-F238E27FC236}">
                <a16:creationId xmlns:a16="http://schemas.microsoft.com/office/drawing/2014/main" id="{23D6865B-B202-49C3-890D-5DD4D7372B2E}"/>
              </a:ext>
            </a:extLst>
          </p:cNvPr>
          <p:cNvSpPr>
            <a:spLocks noGrp="1"/>
          </p:cNvSpPr>
          <p:nvPr>
            <p:ph idx="1"/>
          </p:nvPr>
        </p:nvSpPr>
        <p:spPr>
          <a:xfrm>
            <a:off x="666078" y="1825625"/>
            <a:ext cx="5637007" cy="4351338"/>
          </a:xfrm>
        </p:spPr>
        <p:txBody>
          <a:bodyPr/>
          <a:lstStyle/>
          <a:p>
            <a:r>
              <a:rPr lang="en-US" dirty="0"/>
              <a:t>Next Sunday the 23</a:t>
            </a:r>
            <a:r>
              <a:rPr lang="en-US" baseline="30000" dirty="0"/>
              <a:t>rd</a:t>
            </a:r>
            <a:endParaRPr lang="en-US" dirty="0"/>
          </a:p>
          <a:p>
            <a:r>
              <a:rPr lang="en-US" dirty="0"/>
              <a:t>9:30am</a:t>
            </a:r>
          </a:p>
          <a:p>
            <a:r>
              <a:rPr lang="en-US" dirty="0"/>
              <a:t>Please RSVP at summitview.com/</a:t>
            </a:r>
            <a:r>
              <a:rPr lang="en-US" dirty="0" err="1"/>
              <a:t>sundays</a:t>
            </a:r>
            <a:endParaRPr lang="en-US" dirty="0"/>
          </a:p>
        </p:txBody>
      </p:sp>
      <p:pic>
        <p:nvPicPr>
          <p:cNvPr id="6" name="Picture 5" descr="A group of people sitting at a table in front of a crowd&#10;&#10;Description automatically generated">
            <a:extLst>
              <a:ext uri="{FF2B5EF4-FFF2-40B4-BE49-F238E27FC236}">
                <a16:creationId xmlns:a16="http://schemas.microsoft.com/office/drawing/2014/main" id="{5438E26A-C43F-4536-9096-4E8FDDE94DB2}"/>
              </a:ext>
            </a:extLst>
          </p:cNvPr>
          <p:cNvPicPr>
            <a:picLocks noChangeAspect="1"/>
          </p:cNvPicPr>
          <p:nvPr/>
        </p:nvPicPr>
        <p:blipFill rotWithShape="1">
          <a:blip r:embed="rId3"/>
          <a:srcRect l="19137" r="34541"/>
          <a:stretch/>
        </p:blipFill>
        <p:spPr>
          <a:xfrm>
            <a:off x="6554993" y="-1"/>
            <a:ext cx="5637007" cy="6845237"/>
          </a:xfrm>
          <a:prstGeom prst="rect">
            <a:avLst/>
          </a:prstGeom>
        </p:spPr>
      </p:pic>
    </p:spTree>
    <p:extLst>
      <p:ext uri="{BB962C8B-B14F-4D97-AF65-F5344CB8AC3E}">
        <p14:creationId xmlns:p14="http://schemas.microsoft.com/office/powerpoint/2010/main" val="721825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BAAE-77FB-483B-8A8B-3878BBF7928B}"/>
              </a:ext>
            </a:extLst>
          </p:cNvPr>
          <p:cNvSpPr>
            <a:spLocks noGrp="1"/>
          </p:cNvSpPr>
          <p:nvPr>
            <p:ph type="title"/>
          </p:nvPr>
        </p:nvSpPr>
        <p:spPr/>
        <p:txBody>
          <a:bodyPr/>
          <a:lstStyle/>
          <a:p>
            <a:r>
              <a:rPr lang="en-US" dirty="0"/>
              <a:t>Proverbs 17:15</a:t>
            </a:r>
          </a:p>
        </p:txBody>
      </p:sp>
      <p:sp>
        <p:nvSpPr>
          <p:cNvPr id="3" name="Content Placeholder 2">
            <a:extLst>
              <a:ext uri="{FF2B5EF4-FFF2-40B4-BE49-F238E27FC236}">
                <a16:creationId xmlns:a16="http://schemas.microsoft.com/office/drawing/2014/main" id="{BCD6E313-F921-472E-AE27-65D1914ABF12}"/>
              </a:ext>
            </a:extLst>
          </p:cNvPr>
          <p:cNvSpPr>
            <a:spLocks noGrp="1"/>
          </p:cNvSpPr>
          <p:nvPr>
            <p:ph idx="1"/>
          </p:nvPr>
        </p:nvSpPr>
        <p:spPr/>
        <p:txBody>
          <a:bodyPr/>
          <a:lstStyle/>
          <a:p>
            <a:pPr marL="0" indent="0">
              <a:buNone/>
            </a:pPr>
            <a:r>
              <a:rPr lang="en-US" dirty="0"/>
              <a:t>Acquitting the guilty and condemning the just—both are detestable to the Lord.</a:t>
            </a:r>
          </a:p>
          <a:p>
            <a:pPr marL="0" indent="0">
              <a:buNone/>
            </a:pPr>
            <a:endParaRPr lang="en-US" dirty="0"/>
          </a:p>
        </p:txBody>
      </p:sp>
    </p:spTree>
    <p:extLst>
      <p:ext uri="{BB962C8B-B14F-4D97-AF65-F5344CB8AC3E}">
        <p14:creationId xmlns:p14="http://schemas.microsoft.com/office/powerpoint/2010/main" val="362365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6F9B-CCBC-47A1-992E-A9165B7665E8}"/>
              </a:ext>
            </a:extLst>
          </p:cNvPr>
          <p:cNvSpPr>
            <a:spLocks noGrp="1"/>
          </p:cNvSpPr>
          <p:nvPr>
            <p:ph type="title"/>
          </p:nvPr>
        </p:nvSpPr>
        <p:spPr/>
        <p:txBody>
          <a:bodyPr/>
          <a:lstStyle/>
          <a:p>
            <a:r>
              <a:rPr lang="en-US" dirty="0"/>
              <a:t>Am I really a good person?</a:t>
            </a:r>
          </a:p>
        </p:txBody>
      </p:sp>
      <p:sp>
        <p:nvSpPr>
          <p:cNvPr id="3" name="Content Placeholder 2">
            <a:extLst>
              <a:ext uri="{FF2B5EF4-FFF2-40B4-BE49-F238E27FC236}">
                <a16:creationId xmlns:a16="http://schemas.microsoft.com/office/drawing/2014/main" id="{F9D379AD-40BD-4899-BECD-DECE13308ED2}"/>
              </a:ext>
            </a:extLst>
          </p:cNvPr>
          <p:cNvSpPr>
            <a:spLocks noGrp="1"/>
          </p:cNvSpPr>
          <p:nvPr>
            <p:ph idx="1"/>
          </p:nvPr>
        </p:nvSpPr>
        <p:spPr/>
        <p:txBody>
          <a:bodyPr/>
          <a:lstStyle/>
          <a:p>
            <a:pPr marL="514350" indent="-514350">
              <a:buFont typeface="+mj-lt"/>
              <a:buAutoNum type="arabicPeriod"/>
            </a:pPr>
            <a:r>
              <a:rPr lang="en-US" dirty="0"/>
              <a:t>We all have done things we deeply regret</a:t>
            </a:r>
          </a:p>
          <a:p>
            <a:pPr marL="514350" indent="-514350">
              <a:buFont typeface="+mj-lt"/>
              <a:buAutoNum type="arabicPeriod"/>
            </a:pPr>
            <a:endParaRPr lang="en-US" dirty="0"/>
          </a:p>
        </p:txBody>
      </p:sp>
    </p:spTree>
    <p:extLst>
      <p:ext uri="{BB962C8B-B14F-4D97-AF65-F5344CB8AC3E}">
        <p14:creationId xmlns:p14="http://schemas.microsoft.com/office/powerpoint/2010/main" val="425710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6F9B-CCBC-47A1-992E-A9165B7665E8}"/>
              </a:ext>
            </a:extLst>
          </p:cNvPr>
          <p:cNvSpPr>
            <a:spLocks noGrp="1"/>
          </p:cNvSpPr>
          <p:nvPr>
            <p:ph type="title"/>
          </p:nvPr>
        </p:nvSpPr>
        <p:spPr/>
        <p:txBody>
          <a:bodyPr/>
          <a:lstStyle/>
          <a:p>
            <a:r>
              <a:rPr lang="en-US" dirty="0"/>
              <a:t>Am I really a good person?</a:t>
            </a:r>
          </a:p>
        </p:txBody>
      </p:sp>
      <p:sp>
        <p:nvSpPr>
          <p:cNvPr id="3" name="Content Placeholder 2">
            <a:extLst>
              <a:ext uri="{FF2B5EF4-FFF2-40B4-BE49-F238E27FC236}">
                <a16:creationId xmlns:a16="http://schemas.microsoft.com/office/drawing/2014/main" id="{F9D379AD-40BD-4899-BECD-DECE13308ED2}"/>
              </a:ext>
            </a:extLst>
          </p:cNvPr>
          <p:cNvSpPr>
            <a:spLocks noGrp="1"/>
          </p:cNvSpPr>
          <p:nvPr>
            <p:ph idx="1"/>
          </p:nvPr>
        </p:nvSpPr>
        <p:spPr/>
        <p:txBody>
          <a:bodyPr/>
          <a:lstStyle/>
          <a:p>
            <a:pPr marL="514350" indent="-514350">
              <a:buFont typeface="+mj-lt"/>
              <a:buAutoNum type="arabicPeriod"/>
            </a:pPr>
            <a:r>
              <a:rPr lang="en-US" dirty="0"/>
              <a:t>We all have done things we deeply regret</a:t>
            </a:r>
          </a:p>
          <a:p>
            <a:pPr marL="514350" indent="-514350">
              <a:buFont typeface="+mj-lt"/>
              <a:buAutoNum type="arabicPeriod"/>
            </a:pPr>
            <a:r>
              <a:rPr lang="en-US" dirty="0"/>
              <a:t>Sometimes we avoid blatant sin, not because of our purity, but because of our timidity</a:t>
            </a:r>
          </a:p>
          <a:p>
            <a:pPr marL="514350" indent="-514350">
              <a:buFont typeface="+mj-lt"/>
              <a:buAutoNum type="arabicPeriod"/>
            </a:pPr>
            <a:endParaRPr lang="en-US" dirty="0"/>
          </a:p>
        </p:txBody>
      </p:sp>
    </p:spTree>
    <p:extLst>
      <p:ext uri="{BB962C8B-B14F-4D97-AF65-F5344CB8AC3E}">
        <p14:creationId xmlns:p14="http://schemas.microsoft.com/office/powerpoint/2010/main" val="421449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6F9B-CCBC-47A1-992E-A9165B7665E8}"/>
              </a:ext>
            </a:extLst>
          </p:cNvPr>
          <p:cNvSpPr>
            <a:spLocks noGrp="1"/>
          </p:cNvSpPr>
          <p:nvPr>
            <p:ph type="title"/>
          </p:nvPr>
        </p:nvSpPr>
        <p:spPr/>
        <p:txBody>
          <a:bodyPr/>
          <a:lstStyle/>
          <a:p>
            <a:r>
              <a:rPr lang="en-US" dirty="0"/>
              <a:t>Am I really a good person?</a:t>
            </a:r>
          </a:p>
        </p:txBody>
      </p:sp>
      <p:sp>
        <p:nvSpPr>
          <p:cNvPr id="3" name="Content Placeholder 2">
            <a:extLst>
              <a:ext uri="{FF2B5EF4-FFF2-40B4-BE49-F238E27FC236}">
                <a16:creationId xmlns:a16="http://schemas.microsoft.com/office/drawing/2014/main" id="{F9D379AD-40BD-4899-BECD-DECE13308ED2}"/>
              </a:ext>
            </a:extLst>
          </p:cNvPr>
          <p:cNvSpPr>
            <a:spLocks noGrp="1"/>
          </p:cNvSpPr>
          <p:nvPr>
            <p:ph idx="1"/>
          </p:nvPr>
        </p:nvSpPr>
        <p:spPr/>
        <p:txBody>
          <a:bodyPr/>
          <a:lstStyle/>
          <a:p>
            <a:pPr marL="514350" indent="-514350">
              <a:buFont typeface="+mj-lt"/>
              <a:buAutoNum type="arabicPeriod"/>
            </a:pPr>
            <a:r>
              <a:rPr lang="en-US" dirty="0"/>
              <a:t>We all have done things we deeply regret</a:t>
            </a:r>
          </a:p>
          <a:p>
            <a:pPr marL="514350" indent="-514350">
              <a:buFont typeface="+mj-lt"/>
              <a:buAutoNum type="arabicPeriod"/>
            </a:pPr>
            <a:r>
              <a:rPr lang="en-US" dirty="0"/>
              <a:t>Sometimes we avoid blatant sin, not because of our purity, but because of our timidity</a:t>
            </a:r>
          </a:p>
          <a:p>
            <a:pPr marL="514350" indent="-514350">
              <a:buFont typeface="+mj-lt"/>
              <a:buAutoNum type="arabicPeriod"/>
            </a:pPr>
            <a:r>
              <a:rPr lang="en-US" dirty="0"/>
              <a:t>Given the right environment, we could all sin in the ways that we despise</a:t>
            </a:r>
          </a:p>
          <a:p>
            <a:pPr marL="514350" indent="-514350">
              <a:buFont typeface="+mj-lt"/>
              <a:buAutoNum type="arabicPeriod"/>
            </a:pPr>
            <a:endParaRPr lang="en-US" dirty="0"/>
          </a:p>
        </p:txBody>
      </p:sp>
    </p:spTree>
    <p:extLst>
      <p:ext uri="{BB962C8B-B14F-4D97-AF65-F5344CB8AC3E}">
        <p14:creationId xmlns:p14="http://schemas.microsoft.com/office/powerpoint/2010/main" val="520559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C6C1-FD1C-4964-AD41-80CB1F95FE97}"/>
              </a:ext>
            </a:extLst>
          </p:cNvPr>
          <p:cNvSpPr>
            <a:spLocks noGrp="1"/>
          </p:cNvSpPr>
          <p:nvPr>
            <p:ph type="title"/>
          </p:nvPr>
        </p:nvSpPr>
        <p:spPr/>
        <p:txBody>
          <a:bodyPr/>
          <a:lstStyle/>
          <a:p>
            <a:r>
              <a:rPr lang="en-US" dirty="0"/>
              <a:t>Timothy Keller</a:t>
            </a:r>
          </a:p>
        </p:txBody>
      </p:sp>
      <p:sp>
        <p:nvSpPr>
          <p:cNvPr id="3" name="Content Placeholder 2">
            <a:extLst>
              <a:ext uri="{FF2B5EF4-FFF2-40B4-BE49-F238E27FC236}">
                <a16:creationId xmlns:a16="http://schemas.microsoft.com/office/drawing/2014/main" id="{F732AC49-F3A6-4FB0-B8B1-D5B706F6A8B7}"/>
              </a:ext>
            </a:extLst>
          </p:cNvPr>
          <p:cNvSpPr>
            <a:spLocks noGrp="1"/>
          </p:cNvSpPr>
          <p:nvPr>
            <p:ph idx="1"/>
          </p:nvPr>
        </p:nvSpPr>
        <p:spPr>
          <a:xfrm>
            <a:off x="838200" y="1825625"/>
            <a:ext cx="5917602" cy="4351338"/>
          </a:xfrm>
        </p:spPr>
        <p:txBody>
          <a:bodyPr/>
          <a:lstStyle/>
          <a:p>
            <a:pPr marL="0" indent="0">
              <a:buNone/>
            </a:pPr>
            <a:r>
              <a:rPr lang="en-US" b="1" dirty="0"/>
              <a:t>“If sin is inside us all we cannot just break the world into heroes and villains.”</a:t>
            </a:r>
          </a:p>
          <a:p>
            <a:pPr marL="0" indent="0">
              <a:buNone/>
            </a:pPr>
            <a:endParaRPr lang="en-US" dirty="0"/>
          </a:p>
        </p:txBody>
      </p:sp>
      <p:pic>
        <p:nvPicPr>
          <p:cNvPr id="5" name="Picture 4" descr="A person wearing a suit and tie&#10;&#10;Description automatically generated">
            <a:extLst>
              <a:ext uri="{FF2B5EF4-FFF2-40B4-BE49-F238E27FC236}">
                <a16:creationId xmlns:a16="http://schemas.microsoft.com/office/drawing/2014/main" id="{E49A7DEC-A27C-4265-8DD6-B4365BF3DFD7}"/>
              </a:ext>
            </a:extLst>
          </p:cNvPr>
          <p:cNvPicPr>
            <a:picLocks noChangeAspect="1"/>
          </p:cNvPicPr>
          <p:nvPr/>
        </p:nvPicPr>
        <p:blipFill>
          <a:blip r:embed="rId2"/>
          <a:stretch>
            <a:fillRect/>
          </a:stretch>
        </p:blipFill>
        <p:spPr>
          <a:xfrm>
            <a:off x="7184571" y="0"/>
            <a:ext cx="4959660" cy="6831932"/>
          </a:xfrm>
          <a:prstGeom prst="rect">
            <a:avLst/>
          </a:prstGeom>
        </p:spPr>
      </p:pic>
    </p:spTree>
    <p:extLst>
      <p:ext uri="{BB962C8B-B14F-4D97-AF65-F5344CB8AC3E}">
        <p14:creationId xmlns:p14="http://schemas.microsoft.com/office/powerpoint/2010/main" val="193071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2E7B-C62A-400E-8E86-3E9F9605B56B}"/>
              </a:ext>
            </a:extLst>
          </p:cNvPr>
          <p:cNvSpPr>
            <a:spLocks noGrp="1"/>
          </p:cNvSpPr>
          <p:nvPr>
            <p:ph type="title"/>
          </p:nvPr>
        </p:nvSpPr>
        <p:spPr/>
        <p:txBody>
          <a:bodyPr/>
          <a:lstStyle/>
          <a:p>
            <a:pPr algn="ctr"/>
            <a:r>
              <a:rPr lang="en-US" dirty="0"/>
              <a:t>Which one wins?</a:t>
            </a:r>
          </a:p>
        </p:txBody>
      </p:sp>
      <p:sp>
        <p:nvSpPr>
          <p:cNvPr id="5" name="Arrow: Down 4">
            <a:extLst>
              <a:ext uri="{FF2B5EF4-FFF2-40B4-BE49-F238E27FC236}">
                <a16:creationId xmlns:a16="http://schemas.microsoft.com/office/drawing/2014/main" id="{DA6618DD-AD29-4B1D-B6F3-547005B42ED3}"/>
              </a:ext>
            </a:extLst>
          </p:cNvPr>
          <p:cNvSpPr/>
          <p:nvPr/>
        </p:nvSpPr>
        <p:spPr>
          <a:xfrm rot="5400000">
            <a:off x="5307198" y="276536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436BB62-882D-417E-A618-C5279F2EAEAD}"/>
              </a:ext>
            </a:extLst>
          </p:cNvPr>
          <p:cNvSpPr/>
          <p:nvPr/>
        </p:nvSpPr>
        <p:spPr>
          <a:xfrm rot="16200000">
            <a:off x="6242484" y="276535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04912F8-D1C6-4F04-901A-7E6C146ABFE5}"/>
              </a:ext>
            </a:extLst>
          </p:cNvPr>
          <p:cNvSpPr txBox="1">
            <a:spLocks/>
          </p:cNvSpPr>
          <p:nvPr/>
        </p:nvSpPr>
        <p:spPr>
          <a:xfrm>
            <a:off x="2103888" y="2570213"/>
            <a:ext cx="29998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CCBDB7"/>
                </a:solidFill>
                <a:latin typeface="Gotham Medium" charset="0"/>
                <a:ea typeface="Gotham Medium" charset="0"/>
                <a:cs typeface="Gotham Medium" charset="0"/>
              </a:defRPr>
            </a:lvl1pPr>
          </a:lstStyle>
          <a:p>
            <a:pPr algn="ctr"/>
            <a:r>
              <a:rPr lang="en-US" dirty="0"/>
              <a:t>LOVE</a:t>
            </a:r>
          </a:p>
        </p:txBody>
      </p:sp>
      <p:sp>
        <p:nvSpPr>
          <p:cNvPr id="11" name="Title 1">
            <a:extLst>
              <a:ext uri="{FF2B5EF4-FFF2-40B4-BE49-F238E27FC236}">
                <a16:creationId xmlns:a16="http://schemas.microsoft.com/office/drawing/2014/main" id="{A4B499DC-A707-4A75-A00E-DCCC1CFEDA57}"/>
              </a:ext>
            </a:extLst>
          </p:cNvPr>
          <p:cNvSpPr txBox="1">
            <a:spLocks/>
          </p:cNvSpPr>
          <p:nvPr/>
        </p:nvSpPr>
        <p:spPr>
          <a:xfrm>
            <a:off x="6432771" y="2570214"/>
            <a:ext cx="51247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CCBDB7"/>
                </a:solidFill>
                <a:latin typeface="Gotham Medium" charset="0"/>
                <a:ea typeface="Gotham Medium" charset="0"/>
                <a:cs typeface="Gotham Medium" charset="0"/>
              </a:defRPr>
            </a:lvl1pPr>
          </a:lstStyle>
          <a:p>
            <a:pPr algn="ctr"/>
            <a:r>
              <a:rPr lang="en-US" dirty="0"/>
              <a:t>HOLINESS</a:t>
            </a:r>
          </a:p>
        </p:txBody>
      </p:sp>
    </p:spTree>
    <p:extLst>
      <p:ext uri="{BB962C8B-B14F-4D97-AF65-F5344CB8AC3E}">
        <p14:creationId xmlns:p14="http://schemas.microsoft.com/office/powerpoint/2010/main" val="241319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3A06-9BF7-493D-AFD3-62605CBAF920}"/>
              </a:ext>
            </a:extLst>
          </p:cNvPr>
          <p:cNvSpPr>
            <a:spLocks noGrp="1"/>
          </p:cNvSpPr>
          <p:nvPr>
            <p:ph type="title"/>
          </p:nvPr>
        </p:nvSpPr>
        <p:spPr/>
        <p:txBody>
          <a:bodyPr/>
          <a:lstStyle/>
          <a:p>
            <a:r>
              <a:rPr lang="en-US" dirty="0"/>
              <a:t>Isaiah 64:6</a:t>
            </a:r>
          </a:p>
        </p:txBody>
      </p:sp>
      <p:sp>
        <p:nvSpPr>
          <p:cNvPr id="3" name="Content Placeholder 2">
            <a:extLst>
              <a:ext uri="{FF2B5EF4-FFF2-40B4-BE49-F238E27FC236}">
                <a16:creationId xmlns:a16="http://schemas.microsoft.com/office/drawing/2014/main" id="{B13F7A69-C68D-4DB0-B1F9-5DA145588D5C}"/>
              </a:ext>
            </a:extLst>
          </p:cNvPr>
          <p:cNvSpPr>
            <a:spLocks noGrp="1"/>
          </p:cNvSpPr>
          <p:nvPr>
            <p:ph idx="1"/>
          </p:nvPr>
        </p:nvSpPr>
        <p:spPr/>
        <p:txBody>
          <a:bodyPr/>
          <a:lstStyle/>
          <a:p>
            <a:pPr marL="0" marR="0" indent="0">
              <a:lnSpc>
                <a:spcPct val="107000"/>
              </a:lnSpc>
              <a:spcBef>
                <a:spcPts val="0"/>
              </a:spcBef>
              <a:spcAft>
                <a:spcPts val="0"/>
              </a:spcAft>
              <a:buNone/>
              <a:tabLst>
                <a:tab pos="127000" algn="r"/>
                <a:tab pos="254000" algn="l"/>
              </a:tabLst>
            </a:pPr>
            <a:r>
              <a:rPr lang="en-US" dirty="0"/>
              <a:t>We have all become like one who is unclean, and all our righteous deeds are like a polluted garment.</a:t>
            </a:r>
          </a:p>
          <a:p>
            <a:pPr marL="0" indent="0">
              <a:buNone/>
            </a:pPr>
            <a:endParaRPr lang="en-US" dirty="0"/>
          </a:p>
        </p:txBody>
      </p:sp>
    </p:spTree>
    <p:extLst>
      <p:ext uri="{BB962C8B-B14F-4D97-AF65-F5344CB8AC3E}">
        <p14:creationId xmlns:p14="http://schemas.microsoft.com/office/powerpoint/2010/main" val="57737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3BDF-A084-46F4-ACC7-5390F2E8106E}"/>
              </a:ext>
            </a:extLst>
          </p:cNvPr>
          <p:cNvSpPr>
            <a:spLocks noGrp="1"/>
          </p:cNvSpPr>
          <p:nvPr>
            <p:ph type="title"/>
          </p:nvPr>
        </p:nvSpPr>
        <p:spPr/>
        <p:txBody>
          <a:bodyPr/>
          <a:lstStyle/>
          <a:p>
            <a:r>
              <a:rPr lang="en-US" dirty="0"/>
              <a:t>Romans 3:20</a:t>
            </a:r>
          </a:p>
        </p:txBody>
      </p:sp>
      <p:sp>
        <p:nvSpPr>
          <p:cNvPr id="3" name="Content Placeholder 2">
            <a:extLst>
              <a:ext uri="{FF2B5EF4-FFF2-40B4-BE49-F238E27FC236}">
                <a16:creationId xmlns:a16="http://schemas.microsoft.com/office/drawing/2014/main" id="{B665AC91-6B95-464D-AD59-B6F8188D9DBD}"/>
              </a:ext>
            </a:extLst>
          </p:cNvPr>
          <p:cNvSpPr>
            <a:spLocks noGrp="1"/>
          </p:cNvSpPr>
          <p:nvPr>
            <p:ph idx="1"/>
          </p:nvPr>
        </p:nvSpPr>
        <p:spPr/>
        <p:txBody>
          <a:bodyPr/>
          <a:lstStyle/>
          <a:p>
            <a:pPr marL="0" indent="0">
              <a:buNone/>
            </a:pPr>
            <a:r>
              <a:rPr lang="en-US" dirty="0"/>
              <a:t>For by works of the law no human being will be justified in his sight.</a:t>
            </a:r>
          </a:p>
          <a:p>
            <a:pPr marL="0" indent="0">
              <a:buNone/>
            </a:pPr>
            <a:endParaRPr lang="en-US" dirty="0"/>
          </a:p>
        </p:txBody>
      </p:sp>
    </p:spTree>
    <p:extLst>
      <p:ext uri="{BB962C8B-B14F-4D97-AF65-F5344CB8AC3E}">
        <p14:creationId xmlns:p14="http://schemas.microsoft.com/office/powerpoint/2010/main" val="215589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4F5E-B085-4508-9E24-1FBFE57C9AAE}"/>
              </a:ext>
            </a:extLst>
          </p:cNvPr>
          <p:cNvSpPr>
            <a:spLocks noGrp="1"/>
          </p:cNvSpPr>
          <p:nvPr>
            <p:ph type="title"/>
          </p:nvPr>
        </p:nvSpPr>
        <p:spPr/>
        <p:txBody>
          <a:bodyPr/>
          <a:lstStyle/>
          <a:p>
            <a:r>
              <a:rPr lang="en-US" dirty="0"/>
              <a:t>Romans 6:23</a:t>
            </a:r>
          </a:p>
        </p:txBody>
      </p:sp>
      <p:sp>
        <p:nvSpPr>
          <p:cNvPr id="3" name="Content Placeholder 2">
            <a:extLst>
              <a:ext uri="{FF2B5EF4-FFF2-40B4-BE49-F238E27FC236}">
                <a16:creationId xmlns:a16="http://schemas.microsoft.com/office/drawing/2014/main" id="{C70030FB-5DD6-49EC-88A5-F380955C788A}"/>
              </a:ext>
            </a:extLst>
          </p:cNvPr>
          <p:cNvSpPr>
            <a:spLocks noGrp="1"/>
          </p:cNvSpPr>
          <p:nvPr>
            <p:ph idx="1"/>
          </p:nvPr>
        </p:nvSpPr>
        <p:spPr/>
        <p:txBody>
          <a:bodyPr/>
          <a:lstStyle/>
          <a:p>
            <a:pPr marL="0" indent="0">
              <a:buNone/>
            </a:pPr>
            <a:r>
              <a:rPr lang="en-US" dirty="0"/>
              <a:t>For the wages of sin is death.</a:t>
            </a:r>
          </a:p>
        </p:txBody>
      </p:sp>
    </p:spTree>
    <p:extLst>
      <p:ext uri="{BB962C8B-B14F-4D97-AF65-F5344CB8AC3E}">
        <p14:creationId xmlns:p14="http://schemas.microsoft.com/office/powerpoint/2010/main" val="401620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BD27-C203-408F-B781-3DD8B2742683}"/>
              </a:ext>
            </a:extLst>
          </p:cNvPr>
          <p:cNvSpPr>
            <a:spLocks noGrp="1"/>
          </p:cNvSpPr>
          <p:nvPr>
            <p:ph type="title"/>
          </p:nvPr>
        </p:nvSpPr>
        <p:spPr/>
        <p:txBody>
          <a:bodyPr/>
          <a:lstStyle/>
          <a:p>
            <a:r>
              <a:rPr lang="en-US" dirty="0"/>
              <a:t>Colossians 1:15, 19-20</a:t>
            </a:r>
          </a:p>
        </p:txBody>
      </p:sp>
      <p:sp>
        <p:nvSpPr>
          <p:cNvPr id="3" name="Content Placeholder 2">
            <a:extLst>
              <a:ext uri="{FF2B5EF4-FFF2-40B4-BE49-F238E27FC236}">
                <a16:creationId xmlns:a16="http://schemas.microsoft.com/office/drawing/2014/main" id="{9CFE4F7A-BFAA-476C-93C3-16D45A3A772C}"/>
              </a:ext>
            </a:extLst>
          </p:cNvPr>
          <p:cNvSpPr>
            <a:spLocks noGrp="1"/>
          </p:cNvSpPr>
          <p:nvPr>
            <p:ph idx="1"/>
          </p:nvPr>
        </p:nvSpPr>
        <p:spPr/>
        <p:txBody>
          <a:bodyPr/>
          <a:lstStyle/>
          <a:p>
            <a:pPr marL="0" indent="0">
              <a:buNone/>
            </a:pPr>
            <a:r>
              <a:rPr lang="en-US" b="1" baseline="30000" dirty="0">
                <a:effectLst/>
                <a:latin typeface="Gotham Book" pitchFamily="50" charset="0"/>
                <a:ea typeface="Calibri" panose="020F0502020204030204" pitchFamily="34" charset="0"/>
                <a:cs typeface="Gotham Book" pitchFamily="50" charset="0"/>
              </a:rPr>
              <a:t>15 </a:t>
            </a:r>
            <a:r>
              <a:rPr lang="en-US" dirty="0">
                <a:effectLst/>
                <a:latin typeface="Gotham Book" pitchFamily="50" charset="0"/>
                <a:ea typeface="Calibri" panose="020F0502020204030204" pitchFamily="34" charset="0"/>
                <a:cs typeface="Gotham Book" pitchFamily="50" charset="0"/>
              </a:rPr>
              <a:t>He is the image of the invisible God, the firstborn of all creation.</a:t>
            </a:r>
          </a:p>
          <a:p>
            <a:pPr marL="0" indent="0">
              <a:buNone/>
            </a:pPr>
            <a:r>
              <a:rPr lang="en-US" b="1" baseline="30000" dirty="0">
                <a:effectLst/>
                <a:latin typeface="Gotham Book" pitchFamily="50" charset="0"/>
                <a:ea typeface="Calibri" panose="020F0502020204030204" pitchFamily="34" charset="0"/>
                <a:cs typeface="Gotham Book" pitchFamily="50" charset="0"/>
              </a:rPr>
              <a:t>19 </a:t>
            </a:r>
            <a:r>
              <a:rPr lang="en-US" dirty="0">
                <a:effectLst/>
                <a:latin typeface="Gotham Book" pitchFamily="50" charset="0"/>
                <a:ea typeface="Calibri" panose="020F0502020204030204" pitchFamily="34" charset="0"/>
                <a:cs typeface="Gotham Book" pitchFamily="50" charset="0"/>
              </a:rPr>
              <a:t>For in him all the fullness of God was pleased to dwell, </a:t>
            </a:r>
            <a:r>
              <a:rPr lang="en-US" b="1" baseline="30000" dirty="0">
                <a:effectLst/>
                <a:latin typeface="Gotham Book" pitchFamily="50" charset="0"/>
                <a:ea typeface="Calibri" panose="020F0502020204030204" pitchFamily="34" charset="0"/>
                <a:cs typeface="Gotham Book" pitchFamily="50" charset="0"/>
              </a:rPr>
              <a:t>20 </a:t>
            </a:r>
            <a:r>
              <a:rPr lang="en-US" dirty="0">
                <a:effectLst/>
                <a:latin typeface="Gotham Book" pitchFamily="50" charset="0"/>
                <a:ea typeface="Calibri" panose="020F0502020204030204" pitchFamily="34" charset="0"/>
                <a:cs typeface="Gotham Book" pitchFamily="50" charset="0"/>
              </a:rPr>
              <a:t>and through him to reconcile to himself all things, whether on earth or in heaven, making peace by the blood of his cross.</a:t>
            </a:r>
          </a:p>
          <a:p>
            <a:pPr marL="0" indent="0">
              <a:buNone/>
            </a:pPr>
            <a:endParaRPr lang="en-US" dirty="0"/>
          </a:p>
        </p:txBody>
      </p:sp>
    </p:spTree>
    <p:extLst>
      <p:ext uri="{BB962C8B-B14F-4D97-AF65-F5344CB8AC3E}">
        <p14:creationId xmlns:p14="http://schemas.microsoft.com/office/powerpoint/2010/main" val="91694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Way Home”</a:t>
            </a:r>
          </a:p>
        </p:txBody>
      </p:sp>
      <p:sp>
        <p:nvSpPr>
          <p:cNvPr id="3" name="Subtitle 2"/>
          <p:cNvSpPr>
            <a:spLocks noGrp="1"/>
          </p:cNvSpPr>
          <p:nvPr>
            <p:ph type="subTitle" idx="1"/>
          </p:nvPr>
        </p:nvSpPr>
        <p:spPr/>
        <p:txBody>
          <a:bodyPr/>
          <a:lstStyle/>
          <a:p>
            <a:r>
              <a:rPr lang="en-US" dirty="0"/>
              <a:t>Philippians 3:20-21</a:t>
            </a:r>
          </a:p>
        </p:txBody>
      </p:sp>
    </p:spTree>
    <p:extLst>
      <p:ext uri="{BB962C8B-B14F-4D97-AF65-F5344CB8AC3E}">
        <p14:creationId xmlns:p14="http://schemas.microsoft.com/office/powerpoint/2010/main" val="9446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1AC9-547B-4DE1-94F0-ABCD1C8A0E7B}"/>
              </a:ext>
            </a:extLst>
          </p:cNvPr>
          <p:cNvSpPr>
            <a:spLocks noGrp="1"/>
          </p:cNvSpPr>
          <p:nvPr>
            <p:ph type="title"/>
          </p:nvPr>
        </p:nvSpPr>
        <p:spPr/>
        <p:txBody>
          <a:bodyPr/>
          <a:lstStyle/>
          <a:p>
            <a:r>
              <a:rPr lang="en-US" dirty="0"/>
              <a:t>Romans 5:6-11</a:t>
            </a:r>
          </a:p>
        </p:txBody>
      </p:sp>
      <p:sp>
        <p:nvSpPr>
          <p:cNvPr id="3" name="Content Placeholder 2">
            <a:extLst>
              <a:ext uri="{FF2B5EF4-FFF2-40B4-BE49-F238E27FC236}">
                <a16:creationId xmlns:a16="http://schemas.microsoft.com/office/drawing/2014/main" id="{E6912673-2501-4355-A00B-EAD7072D5D00}"/>
              </a:ext>
            </a:extLst>
          </p:cNvPr>
          <p:cNvSpPr>
            <a:spLocks noGrp="1"/>
          </p:cNvSpPr>
          <p:nvPr>
            <p:ph idx="1"/>
          </p:nvPr>
        </p:nvSpPr>
        <p:spPr/>
        <p:txBody>
          <a:bodyPr>
            <a:normAutofit/>
          </a:bodyPr>
          <a:lstStyle/>
          <a:p>
            <a:pPr marL="0" indent="0">
              <a:buNone/>
            </a:pPr>
            <a:r>
              <a:rPr lang="en-US" b="1" baseline="30000" dirty="0">
                <a:effectLst/>
                <a:latin typeface="Gotham Book" pitchFamily="50" charset="0"/>
                <a:ea typeface="Calibri" panose="020F0502020204030204" pitchFamily="34" charset="0"/>
                <a:cs typeface="Gotham Book" pitchFamily="50" charset="0"/>
              </a:rPr>
              <a:t>6 </a:t>
            </a:r>
            <a:r>
              <a:rPr lang="en-US" dirty="0">
                <a:effectLst/>
                <a:latin typeface="Gotham Book" pitchFamily="50" charset="0"/>
                <a:ea typeface="Calibri" panose="020F0502020204030204" pitchFamily="34" charset="0"/>
                <a:cs typeface="Gotham Book" pitchFamily="50" charset="0"/>
              </a:rPr>
              <a:t>For while we were still weak, at the right time Christ died for the ungodly. </a:t>
            </a:r>
            <a:r>
              <a:rPr lang="en-US" b="1" baseline="30000" dirty="0">
                <a:effectLst/>
                <a:latin typeface="Gotham Book" pitchFamily="50" charset="0"/>
                <a:ea typeface="Calibri" panose="020F0502020204030204" pitchFamily="34" charset="0"/>
                <a:cs typeface="Gotham Book" pitchFamily="50" charset="0"/>
              </a:rPr>
              <a:t>7 </a:t>
            </a:r>
            <a:r>
              <a:rPr lang="en-US" dirty="0">
                <a:effectLst/>
                <a:latin typeface="Gotham Book" pitchFamily="50" charset="0"/>
                <a:ea typeface="Calibri" panose="020F0502020204030204" pitchFamily="34" charset="0"/>
                <a:cs typeface="Gotham Book" pitchFamily="50" charset="0"/>
              </a:rPr>
              <a:t>For one will scarcely die for a righteous person—though perhaps for a good person one would dare even to die— </a:t>
            </a:r>
            <a:r>
              <a:rPr lang="en-US" b="1" baseline="30000" dirty="0">
                <a:effectLst/>
                <a:latin typeface="Gotham Book" pitchFamily="50" charset="0"/>
                <a:ea typeface="Calibri" panose="020F0502020204030204" pitchFamily="34" charset="0"/>
                <a:cs typeface="Gotham Book" pitchFamily="50" charset="0"/>
              </a:rPr>
              <a:t>8 </a:t>
            </a:r>
            <a:r>
              <a:rPr lang="en-US" dirty="0">
                <a:effectLst/>
                <a:latin typeface="Gotham Book" pitchFamily="50" charset="0"/>
                <a:ea typeface="Calibri" panose="020F0502020204030204" pitchFamily="34" charset="0"/>
                <a:cs typeface="Gotham Book" pitchFamily="50" charset="0"/>
              </a:rPr>
              <a:t>but God shows his love for us in that while we were still sinners, Christ died for us. </a:t>
            </a:r>
            <a:r>
              <a:rPr lang="en-US" b="1" baseline="30000" dirty="0">
                <a:effectLst/>
                <a:latin typeface="Gotham Book" pitchFamily="50" charset="0"/>
                <a:ea typeface="Calibri" panose="020F0502020204030204" pitchFamily="34" charset="0"/>
                <a:cs typeface="Gotham Book" pitchFamily="50" charset="0"/>
              </a:rPr>
              <a:t>9 </a:t>
            </a:r>
            <a:r>
              <a:rPr lang="en-US" dirty="0">
                <a:effectLst/>
                <a:latin typeface="Gotham Book" pitchFamily="50" charset="0"/>
                <a:ea typeface="Calibri" panose="020F0502020204030204" pitchFamily="34" charset="0"/>
                <a:cs typeface="Gotham Book" pitchFamily="50" charset="0"/>
              </a:rPr>
              <a:t>Since, therefore, we have now been justified by his blood, much more shall we be saved by him from the wrath of God.</a:t>
            </a:r>
            <a:endParaRPr lang="en-US" dirty="0"/>
          </a:p>
        </p:txBody>
      </p:sp>
    </p:spTree>
    <p:extLst>
      <p:ext uri="{BB962C8B-B14F-4D97-AF65-F5344CB8AC3E}">
        <p14:creationId xmlns:p14="http://schemas.microsoft.com/office/powerpoint/2010/main" val="405682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1AC9-547B-4DE1-94F0-ABCD1C8A0E7B}"/>
              </a:ext>
            </a:extLst>
          </p:cNvPr>
          <p:cNvSpPr>
            <a:spLocks noGrp="1"/>
          </p:cNvSpPr>
          <p:nvPr>
            <p:ph type="title"/>
          </p:nvPr>
        </p:nvSpPr>
        <p:spPr/>
        <p:txBody>
          <a:bodyPr/>
          <a:lstStyle/>
          <a:p>
            <a:r>
              <a:rPr lang="en-US" dirty="0"/>
              <a:t>Romans 5:6-11</a:t>
            </a:r>
          </a:p>
        </p:txBody>
      </p:sp>
      <p:sp>
        <p:nvSpPr>
          <p:cNvPr id="3" name="Content Placeholder 2">
            <a:extLst>
              <a:ext uri="{FF2B5EF4-FFF2-40B4-BE49-F238E27FC236}">
                <a16:creationId xmlns:a16="http://schemas.microsoft.com/office/drawing/2014/main" id="{E6912673-2501-4355-A00B-EAD7072D5D00}"/>
              </a:ext>
            </a:extLst>
          </p:cNvPr>
          <p:cNvSpPr>
            <a:spLocks noGrp="1"/>
          </p:cNvSpPr>
          <p:nvPr>
            <p:ph idx="1"/>
          </p:nvPr>
        </p:nvSpPr>
        <p:spPr/>
        <p:txBody>
          <a:bodyPr>
            <a:normAutofit/>
          </a:bodyPr>
          <a:lstStyle/>
          <a:p>
            <a:pPr marL="0" indent="0">
              <a:buNone/>
            </a:pPr>
            <a:r>
              <a:rPr lang="en-US" b="1" baseline="30000" dirty="0">
                <a:effectLst/>
                <a:latin typeface="Gotham Book" pitchFamily="50" charset="0"/>
                <a:ea typeface="Calibri" panose="020F0502020204030204" pitchFamily="34" charset="0"/>
                <a:cs typeface="Gotham Book" pitchFamily="50" charset="0"/>
              </a:rPr>
              <a:t>10 </a:t>
            </a:r>
            <a:r>
              <a:rPr lang="en-US" dirty="0">
                <a:effectLst/>
                <a:latin typeface="Gotham Book" pitchFamily="50" charset="0"/>
                <a:ea typeface="Calibri" panose="020F0502020204030204" pitchFamily="34" charset="0"/>
                <a:cs typeface="Gotham Book" pitchFamily="50" charset="0"/>
              </a:rPr>
              <a:t>For if while we were enemies we were reconciled to God by the death of his Son, much more, now that we are reconciled, shall we be saved by his life. </a:t>
            </a:r>
            <a:r>
              <a:rPr lang="en-US" b="1" baseline="30000" dirty="0">
                <a:effectLst/>
                <a:latin typeface="Gotham Book" pitchFamily="50" charset="0"/>
                <a:ea typeface="Calibri" panose="020F0502020204030204" pitchFamily="34" charset="0"/>
                <a:cs typeface="Gotham Book" pitchFamily="50" charset="0"/>
              </a:rPr>
              <a:t>11 </a:t>
            </a:r>
            <a:r>
              <a:rPr lang="en-US" dirty="0">
                <a:effectLst/>
                <a:latin typeface="Gotham Book" pitchFamily="50" charset="0"/>
                <a:ea typeface="Calibri" panose="020F0502020204030204" pitchFamily="34" charset="0"/>
                <a:cs typeface="Gotham Book" pitchFamily="50" charset="0"/>
              </a:rPr>
              <a:t>More than that, we also rejoice in God through our Lord Jesus Christ, through whom we have now received reconciliation.</a:t>
            </a:r>
          </a:p>
        </p:txBody>
      </p:sp>
    </p:spTree>
    <p:extLst>
      <p:ext uri="{BB962C8B-B14F-4D97-AF65-F5344CB8AC3E}">
        <p14:creationId xmlns:p14="http://schemas.microsoft.com/office/powerpoint/2010/main" val="2165215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C2B1-337A-4396-8AA8-54467208A8A9}"/>
              </a:ext>
            </a:extLst>
          </p:cNvPr>
          <p:cNvSpPr>
            <a:spLocks noGrp="1"/>
          </p:cNvSpPr>
          <p:nvPr>
            <p:ph type="title"/>
          </p:nvPr>
        </p:nvSpPr>
        <p:spPr/>
        <p:txBody>
          <a:bodyPr/>
          <a:lstStyle/>
          <a:p>
            <a:r>
              <a:rPr lang="en-US" dirty="0"/>
              <a:t>Receiving the Payment</a:t>
            </a:r>
          </a:p>
        </p:txBody>
      </p:sp>
      <p:sp>
        <p:nvSpPr>
          <p:cNvPr id="3" name="Content Placeholder 2">
            <a:extLst>
              <a:ext uri="{FF2B5EF4-FFF2-40B4-BE49-F238E27FC236}">
                <a16:creationId xmlns:a16="http://schemas.microsoft.com/office/drawing/2014/main" id="{2F7B1C10-7135-4A6C-AB75-01503F266118}"/>
              </a:ext>
            </a:extLst>
          </p:cNvPr>
          <p:cNvSpPr>
            <a:spLocks noGrp="1"/>
          </p:cNvSpPr>
          <p:nvPr>
            <p:ph idx="1"/>
          </p:nvPr>
        </p:nvSpPr>
        <p:spPr/>
        <p:txBody>
          <a:bodyPr/>
          <a:lstStyle/>
          <a:p>
            <a:pPr marL="514350" indent="-514350">
              <a:buFont typeface="+mj-lt"/>
              <a:buAutoNum type="arabicPeriod"/>
            </a:pPr>
            <a:r>
              <a:rPr lang="en-US" dirty="0"/>
              <a:t>Repentance (because God is holy)</a:t>
            </a:r>
          </a:p>
        </p:txBody>
      </p:sp>
    </p:spTree>
    <p:extLst>
      <p:ext uri="{BB962C8B-B14F-4D97-AF65-F5344CB8AC3E}">
        <p14:creationId xmlns:p14="http://schemas.microsoft.com/office/powerpoint/2010/main" val="385648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C2B1-337A-4396-8AA8-54467208A8A9}"/>
              </a:ext>
            </a:extLst>
          </p:cNvPr>
          <p:cNvSpPr>
            <a:spLocks noGrp="1"/>
          </p:cNvSpPr>
          <p:nvPr>
            <p:ph type="title"/>
          </p:nvPr>
        </p:nvSpPr>
        <p:spPr/>
        <p:txBody>
          <a:bodyPr/>
          <a:lstStyle/>
          <a:p>
            <a:r>
              <a:rPr lang="en-US" dirty="0"/>
              <a:t>Receiving the Payment</a:t>
            </a:r>
          </a:p>
        </p:txBody>
      </p:sp>
      <p:sp>
        <p:nvSpPr>
          <p:cNvPr id="3" name="Content Placeholder 2">
            <a:extLst>
              <a:ext uri="{FF2B5EF4-FFF2-40B4-BE49-F238E27FC236}">
                <a16:creationId xmlns:a16="http://schemas.microsoft.com/office/drawing/2014/main" id="{2F7B1C10-7135-4A6C-AB75-01503F266118}"/>
              </a:ext>
            </a:extLst>
          </p:cNvPr>
          <p:cNvSpPr>
            <a:spLocks noGrp="1"/>
          </p:cNvSpPr>
          <p:nvPr>
            <p:ph idx="1"/>
          </p:nvPr>
        </p:nvSpPr>
        <p:spPr/>
        <p:txBody>
          <a:bodyPr/>
          <a:lstStyle/>
          <a:p>
            <a:pPr marL="514350" indent="-514350">
              <a:buFont typeface="+mj-lt"/>
              <a:buAutoNum type="arabicPeriod"/>
            </a:pPr>
            <a:r>
              <a:rPr lang="en-US" dirty="0"/>
              <a:t>Repentance (because God is holy)</a:t>
            </a:r>
          </a:p>
          <a:p>
            <a:pPr marL="514350" indent="-514350">
              <a:buFont typeface="+mj-lt"/>
              <a:buAutoNum type="arabicPeriod"/>
            </a:pPr>
            <a:r>
              <a:rPr lang="en-US" dirty="0"/>
              <a:t>Faith (because God is loving)</a:t>
            </a:r>
          </a:p>
        </p:txBody>
      </p:sp>
    </p:spTree>
    <p:extLst>
      <p:ext uri="{BB962C8B-B14F-4D97-AF65-F5344CB8AC3E}">
        <p14:creationId xmlns:p14="http://schemas.microsoft.com/office/powerpoint/2010/main" val="3943942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5C17-41E8-45D6-91F8-15312323CEBF}"/>
              </a:ext>
            </a:extLst>
          </p:cNvPr>
          <p:cNvSpPr>
            <a:spLocks noGrp="1"/>
          </p:cNvSpPr>
          <p:nvPr>
            <p:ph type="title"/>
          </p:nvPr>
        </p:nvSpPr>
        <p:spPr/>
        <p:txBody>
          <a:bodyPr/>
          <a:lstStyle/>
          <a:p>
            <a:r>
              <a:rPr lang="en-US" dirty="0"/>
              <a:t>Romans 10:9-10</a:t>
            </a:r>
          </a:p>
        </p:txBody>
      </p:sp>
      <p:sp>
        <p:nvSpPr>
          <p:cNvPr id="3" name="Content Placeholder 2">
            <a:extLst>
              <a:ext uri="{FF2B5EF4-FFF2-40B4-BE49-F238E27FC236}">
                <a16:creationId xmlns:a16="http://schemas.microsoft.com/office/drawing/2014/main" id="{F075DEA5-A7B3-473B-97FE-E064FD8E5DB7}"/>
              </a:ext>
            </a:extLst>
          </p:cNvPr>
          <p:cNvSpPr>
            <a:spLocks noGrp="1"/>
          </p:cNvSpPr>
          <p:nvPr>
            <p:ph idx="1"/>
          </p:nvPr>
        </p:nvSpPr>
        <p:spPr/>
        <p:txBody>
          <a:bodyPr/>
          <a:lstStyle/>
          <a:p>
            <a:pPr marL="0" indent="0">
              <a:buNone/>
            </a:pPr>
            <a:r>
              <a:rPr lang="en-US" baseline="30000" dirty="0"/>
              <a:t>9</a:t>
            </a:r>
            <a:r>
              <a:rPr lang="en-US" dirty="0"/>
              <a:t> because, if you confess with your mouth that Jesus is Lord and believe in your heart that God raised him from the dead, you will be saved. </a:t>
            </a:r>
            <a:r>
              <a:rPr lang="en-US" baseline="30000" dirty="0"/>
              <a:t>10</a:t>
            </a:r>
            <a:r>
              <a:rPr lang="en-US" dirty="0"/>
              <a:t> For with the heart one believes and is justified, and with the mouth one confesses and is saved.</a:t>
            </a:r>
          </a:p>
          <a:p>
            <a:pPr marL="0" indent="0">
              <a:buNone/>
            </a:pPr>
            <a:endParaRPr lang="en-US" dirty="0"/>
          </a:p>
        </p:txBody>
      </p:sp>
    </p:spTree>
    <p:extLst>
      <p:ext uri="{BB962C8B-B14F-4D97-AF65-F5344CB8AC3E}">
        <p14:creationId xmlns:p14="http://schemas.microsoft.com/office/powerpoint/2010/main" val="2156637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E586-7638-489E-BEEE-6DDFDD02CF7F}"/>
              </a:ext>
            </a:extLst>
          </p:cNvPr>
          <p:cNvSpPr>
            <a:spLocks noGrp="1"/>
          </p:cNvSpPr>
          <p:nvPr>
            <p:ph type="title"/>
          </p:nvPr>
        </p:nvSpPr>
        <p:spPr/>
        <p:txBody>
          <a:bodyPr/>
          <a:lstStyle/>
          <a:p>
            <a:r>
              <a:rPr lang="en-US" dirty="0"/>
              <a:t>John 3:3</a:t>
            </a:r>
          </a:p>
        </p:txBody>
      </p:sp>
      <p:sp>
        <p:nvSpPr>
          <p:cNvPr id="3" name="Content Placeholder 2">
            <a:extLst>
              <a:ext uri="{FF2B5EF4-FFF2-40B4-BE49-F238E27FC236}">
                <a16:creationId xmlns:a16="http://schemas.microsoft.com/office/drawing/2014/main" id="{421AA4FA-0BB7-45D6-8446-1F30A442337B}"/>
              </a:ext>
            </a:extLst>
          </p:cNvPr>
          <p:cNvSpPr>
            <a:spLocks noGrp="1"/>
          </p:cNvSpPr>
          <p:nvPr>
            <p:ph idx="1"/>
          </p:nvPr>
        </p:nvSpPr>
        <p:spPr/>
        <p:txBody>
          <a:bodyPr/>
          <a:lstStyle/>
          <a:p>
            <a:pPr marL="0" indent="0">
              <a:buNone/>
            </a:pPr>
            <a:r>
              <a:rPr lang="en-US" dirty="0"/>
              <a:t>Jesus answered him, “Truly, truly, I say to you, unless one is born again he cannot see the kingdom of God.”</a:t>
            </a:r>
          </a:p>
          <a:p>
            <a:pPr marL="0" indent="0">
              <a:buNone/>
            </a:pPr>
            <a:endParaRPr lang="en-US" dirty="0"/>
          </a:p>
        </p:txBody>
      </p:sp>
    </p:spTree>
    <p:extLst>
      <p:ext uri="{BB962C8B-B14F-4D97-AF65-F5344CB8AC3E}">
        <p14:creationId xmlns:p14="http://schemas.microsoft.com/office/powerpoint/2010/main" val="4108905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4CA5-F61A-4DF3-9B3C-DBCAFCFBC22E}"/>
              </a:ext>
            </a:extLst>
          </p:cNvPr>
          <p:cNvSpPr>
            <a:spLocks noGrp="1"/>
          </p:cNvSpPr>
          <p:nvPr>
            <p:ph type="title"/>
          </p:nvPr>
        </p:nvSpPr>
        <p:spPr/>
        <p:txBody>
          <a:bodyPr/>
          <a:lstStyle/>
          <a:p>
            <a:r>
              <a:rPr lang="en-US" dirty="0"/>
              <a:t>Philippians 3:20-21</a:t>
            </a:r>
          </a:p>
        </p:txBody>
      </p:sp>
      <p:sp>
        <p:nvSpPr>
          <p:cNvPr id="3" name="Content Placeholder 2">
            <a:extLst>
              <a:ext uri="{FF2B5EF4-FFF2-40B4-BE49-F238E27FC236}">
                <a16:creationId xmlns:a16="http://schemas.microsoft.com/office/drawing/2014/main" id="{5FD14E6E-8144-4212-9636-E044E5878C22}"/>
              </a:ext>
            </a:extLst>
          </p:cNvPr>
          <p:cNvSpPr>
            <a:spLocks noGrp="1"/>
          </p:cNvSpPr>
          <p:nvPr>
            <p:ph idx="1"/>
          </p:nvPr>
        </p:nvSpPr>
        <p:spPr/>
        <p:txBody>
          <a:bodyPr/>
          <a:lstStyle/>
          <a:p>
            <a:pPr marL="0" indent="0">
              <a:buNone/>
            </a:pPr>
            <a:r>
              <a:rPr lang="en-US" baseline="30000" dirty="0"/>
              <a:t>20</a:t>
            </a:r>
            <a:r>
              <a:rPr lang="en-US" dirty="0"/>
              <a:t> But our citizenship is in heaven, and from it we await a Savior, the Lord Jesus Christ, </a:t>
            </a:r>
            <a:r>
              <a:rPr lang="en-US" baseline="30000" dirty="0"/>
              <a:t>21</a:t>
            </a:r>
            <a:r>
              <a:rPr lang="en-US" dirty="0"/>
              <a:t> who will transform our lowly body to be like his glorious body, by the power that enables him even to subject all things to himself.</a:t>
            </a:r>
          </a:p>
        </p:txBody>
      </p:sp>
    </p:spTree>
    <p:extLst>
      <p:ext uri="{BB962C8B-B14F-4D97-AF65-F5344CB8AC3E}">
        <p14:creationId xmlns:p14="http://schemas.microsoft.com/office/powerpoint/2010/main" val="308782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7499-4271-4142-843C-C99FF3D14009}"/>
              </a:ext>
            </a:extLst>
          </p:cNvPr>
          <p:cNvSpPr>
            <a:spLocks noGrp="1"/>
          </p:cNvSpPr>
          <p:nvPr>
            <p:ph type="title"/>
          </p:nvPr>
        </p:nvSpPr>
        <p:spPr/>
        <p:txBody>
          <a:bodyPr/>
          <a:lstStyle/>
          <a:p>
            <a:r>
              <a:rPr lang="en-US" dirty="0"/>
              <a:t>Hebrews 4:7</a:t>
            </a:r>
          </a:p>
        </p:txBody>
      </p:sp>
      <p:sp>
        <p:nvSpPr>
          <p:cNvPr id="3" name="Content Placeholder 2">
            <a:extLst>
              <a:ext uri="{FF2B5EF4-FFF2-40B4-BE49-F238E27FC236}">
                <a16:creationId xmlns:a16="http://schemas.microsoft.com/office/drawing/2014/main" id="{8FFBCD49-69FB-40BD-9815-6F7501ED662C}"/>
              </a:ext>
            </a:extLst>
          </p:cNvPr>
          <p:cNvSpPr>
            <a:spLocks noGrp="1"/>
          </p:cNvSpPr>
          <p:nvPr>
            <p:ph idx="1"/>
          </p:nvPr>
        </p:nvSpPr>
        <p:spPr/>
        <p:txBody>
          <a:bodyPr/>
          <a:lstStyle/>
          <a:p>
            <a:pPr marL="0" indent="0">
              <a:buNone/>
            </a:pPr>
            <a:r>
              <a:rPr lang="en-US" dirty="0"/>
              <a:t>Today, if you hear his voice, do not harden your hearts.</a:t>
            </a:r>
          </a:p>
        </p:txBody>
      </p:sp>
    </p:spTree>
    <p:extLst>
      <p:ext uri="{BB962C8B-B14F-4D97-AF65-F5344CB8AC3E}">
        <p14:creationId xmlns:p14="http://schemas.microsoft.com/office/powerpoint/2010/main" val="170139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C6C1-FD1C-4964-AD41-80CB1F95FE97}"/>
              </a:ext>
            </a:extLst>
          </p:cNvPr>
          <p:cNvSpPr>
            <a:spLocks noGrp="1"/>
          </p:cNvSpPr>
          <p:nvPr>
            <p:ph type="title"/>
          </p:nvPr>
        </p:nvSpPr>
        <p:spPr/>
        <p:txBody>
          <a:bodyPr/>
          <a:lstStyle/>
          <a:p>
            <a:r>
              <a:rPr lang="en-US" dirty="0"/>
              <a:t>C.S. Lewis</a:t>
            </a:r>
          </a:p>
        </p:txBody>
      </p:sp>
      <p:sp>
        <p:nvSpPr>
          <p:cNvPr id="3" name="Content Placeholder 2">
            <a:extLst>
              <a:ext uri="{FF2B5EF4-FFF2-40B4-BE49-F238E27FC236}">
                <a16:creationId xmlns:a16="http://schemas.microsoft.com/office/drawing/2014/main" id="{F732AC49-F3A6-4FB0-B8B1-D5B706F6A8B7}"/>
              </a:ext>
            </a:extLst>
          </p:cNvPr>
          <p:cNvSpPr>
            <a:spLocks noGrp="1"/>
          </p:cNvSpPr>
          <p:nvPr>
            <p:ph idx="1"/>
          </p:nvPr>
        </p:nvSpPr>
        <p:spPr>
          <a:xfrm>
            <a:off x="838200" y="1825625"/>
            <a:ext cx="5917602" cy="4351338"/>
          </a:xfrm>
        </p:spPr>
        <p:txBody>
          <a:bodyPr/>
          <a:lstStyle/>
          <a:p>
            <a:pPr marL="0" indent="0">
              <a:buNone/>
            </a:pPr>
            <a:r>
              <a:rPr lang="en-US" b="1" dirty="0"/>
              <a:t>“If we find ourselves with a desire that nothing in this world can satisfy, the most probable explanation is that we were made for another world.”</a:t>
            </a:r>
          </a:p>
          <a:p>
            <a:pPr marL="0" indent="0">
              <a:buNone/>
            </a:pPr>
            <a:endParaRPr lang="en-US" dirty="0"/>
          </a:p>
        </p:txBody>
      </p:sp>
      <p:pic>
        <p:nvPicPr>
          <p:cNvPr id="7" name="Picture 6" descr="A person looking at the camera&#10;&#10;Description automatically generated">
            <a:extLst>
              <a:ext uri="{FF2B5EF4-FFF2-40B4-BE49-F238E27FC236}">
                <a16:creationId xmlns:a16="http://schemas.microsoft.com/office/drawing/2014/main" id="{601DC85E-9CF3-497F-B814-0374D563C1E5}"/>
              </a:ext>
            </a:extLst>
          </p:cNvPr>
          <p:cNvPicPr>
            <a:picLocks noChangeAspect="1"/>
          </p:cNvPicPr>
          <p:nvPr/>
        </p:nvPicPr>
        <p:blipFill>
          <a:blip r:embed="rId2"/>
          <a:stretch>
            <a:fillRect/>
          </a:stretch>
        </p:blipFill>
        <p:spPr>
          <a:xfrm>
            <a:off x="7469393" y="0"/>
            <a:ext cx="4722607" cy="6826314"/>
          </a:xfrm>
          <a:prstGeom prst="rect">
            <a:avLst/>
          </a:prstGeom>
        </p:spPr>
      </p:pic>
    </p:spTree>
    <p:extLst>
      <p:ext uri="{BB962C8B-B14F-4D97-AF65-F5344CB8AC3E}">
        <p14:creationId xmlns:p14="http://schemas.microsoft.com/office/powerpoint/2010/main" val="306048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7955-372A-488A-8B71-703DB0D30E05}"/>
              </a:ext>
            </a:extLst>
          </p:cNvPr>
          <p:cNvSpPr>
            <a:spLocks noGrp="1"/>
          </p:cNvSpPr>
          <p:nvPr>
            <p:ph type="title"/>
          </p:nvPr>
        </p:nvSpPr>
        <p:spPr/>
        <p:txBody>
          <a:bodyPr/>
          <a:lstStyle/>
          <a:p>
            <a:r>
              <a:rPr lang="en-US" dirty="0"/>
              <a:t>Romans 8:22-23</a:t>
            </a:r>
          </a:p>
        </p:txBody>
      </p:sp>
      <p:sp>
        <p:nvSpPr>
          <p:cNvPr id="3" name="Content Placeholder 2">
            <a:extLst>
              <a:ext uri="{FF2B5EF4-FFF2-40B4-BE49-F238E27FC236}">
                <a16:creationId xmlns:a16="http://schemas.microsoft.com/office/drawing/2014/main" id="{F8D2CD10-65FC-4F3F-9219-73A63377A87E}"/>
              </a:ext>
            </a:extLst>
          </p:cNvPr>
          <p:cNvSpPr>
            <a:spLocks noGrp="1"/>
          </p:cNvSpPr>
          <p:nvPr>
            <p:ph idx="1"/>
          </p:nvPr>
        </p:nvSpPr>
        <p:spPr/>
        <p:txBody>
          <a:bodyPr/>
          <a:lstStyle/>
          <a:p>
            <a:pPr marL="0" indent="0">
              <a:buNone/>
            </a:pPr>
            <a:r>
              <a:rPr lang="en-US" baseline="30000" dirty="0"/>
              <a:t>22</a:t>
            </a:r>
            <a:r>
              <a:rPr lang="en-US" dirty="0"/>
              <a:t> For we know that the whole creation has been groaning together in the pains of childbirth until now. </a:t>
            </a:r>
            <a:r>
              <a:rPr lang="en-US" baseline="30000" dirty="0"/>
              <a:t>23</a:t>
            </a:r>
            <a:r>
              <a:rPr lang="en-US" dirty="0"/>
              <a:t> And not only the creation, but we ourselves, who have the </a:t>
            </a:r>
            <a:r>
              <a:rPr lang="en-US" dirty="0" err="1"/>
              <a:t>firstfruits</a:t>
            </a:r>
            <a:r>
              <a:rPr lang="en-US" dirty="0"/>
              <a:t> of the Spirit, groan inwardly as we wait eagerly for adoption as sons, the redemption of our bodies.</a:t>
            </a:r>
          </a:p>
        </p:txBody>
      </p:sp>
    </p:spTree>
    <p:extLst>
      <p:ext uri="{BB962C8B-B14F-4D97-AF65-F5344CB8AC3E}">
        <p14:creationId xmlns:p14="http://schemas.microsoft.com/office/powerpoint/2010/main" val="209947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23BC-AA76-47FD-B0BE-A432089039F2}"/>
              </a:ext>
            </a:extLst>
          </p:cNvPr>
          <p:cNvSpPr>
            <a:spLocks noGrp="1"/>
          </p:cNvSpPr>
          <p:nvPr>
            <p:ph type="title"/>
          </p:nvPr>
        </p:nvSpPr>
        <p:spPr/>
        <p:txBody>
          <a:bodyPr/>
          <a:lstStyle/>
          <a:p>
            <a:endParaRPr lang="en-US"/>
          </a:p>
        </p:txBody>
      </p:sp>
      <p:pic>
        <p:nvPicPr>
          <p:cNvPr id="5" name="Content Placeholder 4" descr="A group of people posing for the camera&#10;&#10;Description automatically generated">
            <a:extLst>
              <a:ext uri="{FF2B5EF4-FFF2-40B4-BE49-F238E27FC236}">
                <a16:creationId xmlns:a16="http://schemas.microsoft.com/office/drawing/2014/main" id="{D96A267E-F0FB-4F59-B0D9-E18C35FBCCDD}"/>
              </a:ext>
            </a:extLst>
          </p:cNvPr>
          <p:cNvPicPr>
            <a:picLocks noGrp="1" noChangeAspect="1"/>
          </p:cNvPicPr>
          <p:nvPr>
            <p:ph idx="1"/>
          </p:nvPr>
        </p:nvPicPr>
        <p:blipFill rotWithShape="1">
          <a:blip r:embed="rId2"/>
          <a:srcRect l="-3021" t="-194" r="9207" b="194"/>
          <a:stretch/>
        </p:blipFill>
        <p:spPr>
          <a:xfrm>
            <a:off x="419099" y="13270"/>
            <a:ext cx="11353801" cy="6831460"/>
          </a:xfrm>
        </p:spPr>
      </p:pic>
    </p:spTree>
    <p:extLst>
      <p:ext uri="{BB962C8B-B14F-4D97-AF65-F5344CB8AC3E}">
        <p14:creationId xmlns:p14="http://schemas.microsoft.com/office/powerpoint/2010/main" val="39604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D6A1-4DFF-41EB-A1D7-7F9B5E9C7628}"/>
              </a:ext>
            </a:extLst>
          </p:cNvPr>
          <p:cNvSpPr>
            <a:spLocks noGrp="1"/>
          </p:cNvSpPr>
          <p:nvPr>
            <p:ph type="title"/>
          </p:nvPr>
        </p:nvSpPr>
        <p:spPr/>
        <p:txBody>
          <a:bodyPr/>
          <a:lstStyle/>
          <a:p>
            <a:endParaRPr lang="en-US"/>
          </a:p>
        </p:txBody>
      </p:sp>
      <p:pic>
        <p:nvPicPr>
          <p:cNvPr id="5" name="Content Placeholder 4" descr="A picture containing box, old&#10;&#10;Description automatically generated">
            <a:extLst>
              <a:ext uri="{FF2B5EF4-FFF2-40B4-BE49-F238E27FC236}">
                <a16:creationId xmlns:a16="http://schemas.microsoft.com/office/drawing/2014/main" id="{86702B73-E23E-438A-8F35-C3C864E7E7D0}"/>
              </a:ext>
            </a:extLst>
          </p:cNvPr>
          <p:cNvPicPr>
            <a:picLocks noGrp="1" noChangeAspect="1"/>
          </p:cNvPicPr>
          <p:nvPr>
            <p:ph idx="1"/>
          </p:nvPr>
        </p:nvPicPr>
        <p:blipFill>
          <a:blip r:embed="rId2"/>
          <a:stretch>
            <a:fillRect/>
          </a:stretch>
        </p:blipFill>
        <p:spPr>
          <a:xfrm>
            <a:off x="0" y="0"/>
            <a:ext cx="12192000" cy="6859768"/>
          </a:xfrm>
        </p:spPr>
      </p:pic>
    </p:spTree>
    <p:extLst>
      <p:ext uri="{BB962C8B-B14F-4D97-AF65-F5344CB8AC3E}">
        <p14:creationId xmlns:p14="http://schemas.microsoft.com/office/powerpoint/2010/main" val="415067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F3FE-5400-41A0-B0DC-991F4791CBAA}"/>
              </a:ext>
            </a:extLst>
          </p:cNvPr>
          <p:cNvSpPr>
            <a:spLocks noGrp="1"/>
          </p:cNvSpPr>
          <p:nvPr>
            <p:ph type="title"/>
          </p:nvPr>
        </p:nvSpPr>
        <p:spPr/>
        <p:txBody>
          <a:bodyPr/>
          <a:lstStyle/>
          <a:p>
            <a:endParaRPr lang="en-US"/>
          </a:p>
        </p:txBody>
      </p:sp>
      <p:pic>
        <p:nvPicPr>
          <p:cNvPr id="5" name="Content Placeholder 4" descr="A picture containing person, person, sitting, table&#10;&#10;Description automatically generated">
            <a:extLst>
              <a:ext uri="{FF2B5EF4-FFF2-40B4-BE49-F238E27FC236}">
                <a16:creationId xmlns:a16="http://schemas.microsoft.com/office/drawing/2014/main" id="{E5297CE5-3321-4309-8465-9C814D77296B}"/>
              </a:ext>
            </a:extLst>
          </p:cNvPr>
          <p:cNvPicPr>
            <a:picLocks noGrp="1" noChangeAspect="1"/>
          </p:cNvPicPr>
          <p:nvPr>
            <p:ph idx="1"/>
          </p:nvPr>
        </p:nvPicPr>
        <p:blipFill>
          <a:blip r:embed="rId3"/>
          <a:stretch>
            <a:fillRect/>
          </a:stretch>
        </p:blipFill>
        <p:spPr>
          <a:xfrm>
            <a:off x="0" y="0"/>
            <a:ext cx="12192000" cy="6864626"/>
          </a:xfrm>
        </p:spPr>
      </p:pic>
    </p:spTree>
    <p:extLst>
      <p:ext uri="{BB962C8B-B14F-4D97-AF65-F5344CB8AC3E}">
        <p14:creationId xmlns:p14="http://schemas.microsoft.com/office/powerpoint/2010/main" val="408039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CE8A-1AA5-4EB5-A54B-E57CC3C538C7}"/>
              </a:ext>
            </a:extLst>
          </p:cNvPr>
          <p:cNvSpPr>
            <a:spLocks noGrp="1"/>
          </p:cNvSpPr>
          <p:nvPr>
            <p:ph type="title"/>
          </p:nvPr>
        </p:nvSpPr>
        <p:spPr>
          <a:xfrm>
            <a:off x="3254828" y="686708"/>
            <a:ext cx="5682343" cy="1325563"/>
          </a:xfrm>
        </p:spPr>
        <p:txBody>
          <a:bodyPr>
            <a:normAutofit/>
          </a:bodyPr>
          <a:lstStyle/>
          <a:p>
            <a:pPr algn="ctr"/>
            <a:r>
              <a:rPr lang="en-US" sz="7200" dirty="0"/>
              <a:t>GOD</a:t>
            </a:r>
          </a:p>
        </p:txBody>
      </p:sp>
      <p:sp>
        <p:nvSpPr>
          <p:cNvPr id="4" name="Arrow: Down 3">
            <a:extLst>
              <a:ext uri="{FF2B5EF4-FFF2-40B4-BE49-F238E27FC236}">
                <a16:creationId xmlns:a16="http://schemas.microsoft.com/office/drawing/2014/main" id="{5265DDE6-7555-411B-AA8D-F137117C0A06}"/>
              </a:ext>
            </a:extLst>
          </p:cNvPr>
          <p:cNvSpPr/>
          <p:nvPr/>
        </p:nvSpPr>
        <p:spPr>
          <a:xfrm rot="2700000">
            <a:off x="4604657" y="201227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0240FF8-D1F8-4C52-9162-D479C27714B6}"/>
              </a:ext>
            </a:extLst>
          </p:cNvPr>
          <p:cNvSpPr/>
          <p:nvPr/>
        </p:nvSpPr>
        <p:spPr>
          <a:xfrm rot="18900000">
            <a:off x="7102714" y="201227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8B57AB6-5356-4A11-B73F-38BA948B8038}"/>
              </a:ext>
            </a:extLst>
          </p:cNvPr>
          <p:cNvSpPr txBox="1">
            <a:spLocks/>
          </p:cNvSpPr>
          <p:nvPr/>
        </p:nvSpPr>
        <p:spPr>
          <a:xfrm>
            <a:off x="1045028" y="2852965"/>
            <a:ext cx="56823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CCBDB7"/>
                </a:solidFill>
                <a:latin typeface="Gotham Medium" charset="0"/>
                <a:ea typeface="Gotham Medium" charset="0"/>
                <a:cs typeface="Gotham Medium" charset="0"/>
              </a:defRPr>
            </a:lvl1pPr>
          </a:lstStyle>
          <a:p>
            <a:pPr algn="ctr"/>
            <a:r>
              <a:rPr lang="en-US" dirty="0"/>
              <a:t>LOVING</a:t>
            </a:r>
          </a:p>
        </p:txBody>
      </p:sp>
      <p:sp>
        <p:nvSpPr>
          <p:cNvPr id="11" name="Title 1">
            <a:extLst>
              <a:ext uri="{FF2B5EF4-FFF2-40B4-BE49-F238E27FC236}">
                <a16:creationId xmlns:a16="http://schemas.microsoft.com/office/drawing/2014/main" id="{C01502D6-BCC0-4C7A-B2D1-BA3A1B19E16B}"/>
              </a:ext>
            </a:extLst>
          </p:cNvPr>
          <p:cNvSpPr txBox="1">
            <a:spLocks/>
          </p:cNvSpPr>
          <p:nvPr/>
        </p:nvSpPr>
        <p:spPr>
          <a:xfrm>
            <a:off x="5638799" y="2858464"/>
            <a:ext cx="56823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CCBDB7"/>
                </a:solidFill>
                <a:latin typeface="Gotham Medium" charset="0"/>
                <a:ea typeface="Gotham Medium" charset="0"/>
                <a:cs typeface="Gotham Medium" charset="0"/>
              </a:defRPr>
            </a:lvl1pPr>
          </a:lstStyle>
          <a:p>
            <a:pPr algn="ctr"/>
            <a:r>
              <a:rPr lang="en-US" dirty="0"/>
              <a:t>HOLY</a:t>
            </a:r>
          </a:p>
        </p:txBody>
      </p:sp>
    </p:spTree>
    <p:extLst>
      <p:ext uri="{BB962C8B-B14F-4D97-AF65-F5344CB8AC3E}">
        <p14:creationId xmlns:p14="http://schemas.microsoft.com/office/powerpoint/2010/main" val="140270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CE8A-1AA5-4EB5-A54B-E57CC3C538C7}"/>
              </a:ext>
            </a:extLst>
          </p:cNvPr>
          <p:cNvSpPr>
            <a:spLocks noGrp="1"/>
          </p:cNvSpPr>
          <p:nvPr>
            <p:ph type="title"/>
          </p:nvPr>
        </p:nvSpPr>
        <p:spPr>
          <a:xfrm>
            <a:off x="3254828" y="686708"/>
            <a:ext cx="5682343" cy="1325563"/>
          </a:xfrm>
        </p:spPr>
        <p:txBody>
          <a:bodyPr>
            <a:normAutofit/>
          </a:bodyPr>
          <a:lstStyle/>
          <a:p>
            <a:pPr algn="ctr"/>
            <a:r>
              <a:rPr lang="en-US" sz="7200" dirty="0"/>
              <a:t>GOD</a:t>
            </a:r>
          </a:p>
        </p:txBody>
      </p:sp>
      <p:sp>
        <p:nvSpPr>
          <p:cNvPr id="4" name="Arrow: Down 3">
            <a:extLst>
              <a:ext uri="{FF2B5EF4-FFF2-40B4-BE49-F238E27FC236}">
                <a16:creationId xmlns:a16="http://schemas.microsoft.com/office/drawing/2014/main" id="{5265DDE6-7555-411B-AA8D-F137117C0A06}"/>
              </a:ext>
            </a:extLst>
          </p:cNvPr>
          <p:cNvSpPr/>
          <p:nvPr/>
        </p:nvSpPr>
        <p:spPr>
          <a:xfrm rot="2700000">
            <a:off x="4604657" y="201227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0240FF8-D1F8-4C52-9162-D479C27714B6}"/>
              </a:ext>
            </a:extLst>
          </p:cNvPr>
          <p:cNvSpPr/>
          <p:nvPr/>
        </p:nvSpPr>
        <p:spPr>
          <a:xfrm rot="18900000">
            <a:off x="7102714" y="201227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8B57AB6-5356-4A11-B73F-38BA948B8038}"/>
              </a:ext>
            </a:extLst>
          </p:cNvPr>
          <p:cNvSpPr txBox="1">
            <a:spLocks/>
          </p:cNvSpPr>
          <p:nvPr/>
        </p:nvSpPr>
        <p:spPr>
          <a:xfrm>
            <a:off x="1045028" y="2852965"/>
            <a:ext cx="56823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CCBDB7"/>
                </a:solidFill>
                <a:latin typeface="Gotham Medium" charset="0"/>
                <a:ea typeface="Gotham Medium" charset="0"/>
                <a:cs typeface="Gotham Medium" charset="0"/>
              </a:defRPr>
            </a:lvl1pPr>
          </a:lstStyle>
          <a:p>
            <a:pPr algn="ctr"/>
            <a:r>
              <a:rPr lang="en-US" dirty="0"/>
              <a:t>LOVING</a:t>
            </a:r>
          </a:p>
        </p:txBody>
      </p:sp>
      <p:sp>
        <p:nvSpPr>
          <p:cNvPr id="11" name="Title 1">
            <a:extLst>
              <a:ext uri="{FF2B5EF4-FFF2-40B4-BE49-F238E27FC236}">
                <a16:creationId xmlns:a16="http://schemas.microsoft.com/office/drawing/2014/main" id="{C01502D6-BCC0-4C7A-B2D1-BA3A1B19E16B}"/>
              </a:ext>
            </a:extLst>
          </p:cNvPr>
          <p:cNvSpPr txBox="1">
            <a:spLocks/>
          </p:cNvSpPr>
          <p:nvPr/>
        </p:nvSpPr>
        <p:spPr>
          <a:xfrm>
            <a:off x="5638799" y="2858464"/>
            <a:ext cx="56823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CCBDB7"/>
                </a:solidFill>
                <a:latin typeface="Gotham Medium" charset="0"/>
                <a:ea typeface="Gotham Medium" charset="0"/>
                <a:cs typeface="Gotham Medium" charset="0"/>
              </a:defRPr>
            </a:lvl1pPr>
          </a:lstStyle>
          <a:p>
            <a:pPr algn="ctr"/>
            <a:r>
              <a:rPr lang="en-US" dirty="0"/>
              <a:t>HOLY</a:t>
            </a:r>
          </a:p>
        </p:txBody>
      </p:sp>
      <p:sp>
        <p:nvSpPr>
          <p:cNvPr id="3" name="Arrow: Down 2">
            <a:extLst>
              <a:ext uri="{FF2B5EF4-FFF2-40B4-BE49-F238E27FC236}">
                <a16:creationId xmlns:a16="http://schemas.microsoft.com/office/drawing/2014/main" id="{D910D58F-7629-4D87-BA4E-C55446666685}"/>
              </a:ext>
            </a:extLst>
          </p:cNvPr>
          <p:cNvSpPr/>
          <p:nvPr/>
        </p:nvSpPr>
        <p:spPr>
          <a:xfrm rot="21600000">
            <a:off x="8237654" y="400679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9C8FEF2-0647-4BE2-9B5F-6AFCCFB0CE58}"/>
              </a:ext>
            </a:extLst>
          </p:cNvPr>
          <p:cNvSpPr txBox="1">
            <a:spLocks/>
          </p:cNvSpPr>
          <p:nvPr/>
        </p:nvSpPr>
        <p:spPr>
          <a:xfrm>
            <a:off x="5638797" y="4807970"/>
            <a:ext cx="56823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CCBDB7"/>
                </a:solidFill>
                <a:latin typeface="Gotham Medium" charset="0"/>
                <a:ea typeface="Gotham Medium" charset="0"/>
                <a:cs typeface="Gotham Medium" charset="0"/>
              </a:defRPr>
            </a:lvl1pPr>
          </a:lstStyle>
          <a:p>
            <a:pPr algn="ctr"/>
            <a:r>
              <a:rPr lang="en-US" dirty="0"/>
              <a:t>JUST</a:t>
            </a:r>
          </a:p>
        </p:txBody>
      </p:sp>
    </p:spTree>
    <p:extLst>
      <p:ext uri="{BB962C8B-B14F-4D97-AF65-F5344CB8AC3E}">
        <p14:creationId xmlns:p14="http://schemas.microsoft.com/office/powerpoint/2010/main" val="1658856763"/>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44546A"/>
      </a:dk2>
      <a:lt2>
        <a:srgbClr val="E7E6E6"/>
      </a:lt2>
      <a:accent1>
        <a:srgbClr val="CCBDB7"/>
      </a:accent1>
      <a:accent2>
        <a:srgbClr val="CCBDB7"/>
      </a:accent2>
      <a:accent3>
        <a:srgbClr val="CCBDB7"/>
      </a:accent3>
      <a:accent4>
        <a:srgbClr val="CCBDB7"/>
      </a:accent4>
      <a:accent5>
        <a:srgbClr val="C17754"/>
      </a:accent5>
      <a:accent6>
        <a:srgbClr val="C17754"/>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5E5137-22D7-0D44-B3B4-3093F03ABAF0}" vid="{56E15F1E-2772-7841-9BAE-8CA68CF99F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exiles_powerpoint_template</Template>
  <TotalTime>5586</TotalTime>
  <Words>724</Words>
  <Application>Microsoft Office PowerPoint</Application>
  <PresentationFormat>Widescreen</PresentationFormat>
  <Paragraphs>71</Paragraphs>
  <Slides>27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Gotham Book</vt:lpstr>
      <vt:lpstr>Gotham Medium</vt:lpstr>
      <vt:lpstr>Office Theme</vt:lpstr>
      <vt:lpstr>IN-THE-BUILDING SERVICE</vt:lpstr>
      <vt:lpstr>“The Way Home”</vt:lpstr>
      <vt:lpstr>C.S. Lewis</vt:lpstr>
      <vt:lpstr>Romans 8:22-23</vt:lpstr>
      <vt:lpstr>PowerPoint Presentation</vt:lpstr>
      <vt:lpstr>PowerPoint Presentation</vt:lpstr>
      <vt:lpstr>PowerPoint Presentation</vt:lpstr>
      <vt:lpstr>GOD</vt:lpstr>
      <vt:lpstr>GOD</vt:lpstr>
      <vt:lpstr>Proverbs 17:15</vt:lpstr>
      <vt:lpstr>Am I really a good person?</vt:lpstr>
      <vt:lpstr>Am I really a good person?</vt:lpstr>
      <vt:lpstr>Am I really a good person?</vt:lpstr>
      <vt:lpstr>Timothy Keller</vt:lpstr>
      <vt:lpstr>Which one wins?</vt:lpstr>
      <vt:lpstr>Isaiah 64:6</vt:lpstr>
      <vt:lpstr>Romans 3:20</vt:lpstr>
      <vt:lpstr>Romans 6:23</vt:lpstr>
      <vt:lpstr>Colossians 1:15, 19-20</vt:lpstr>
      <vt:lpstr>Romans 5:6-11</vt:lpstr>
      <vt:lpstr>Romans 5:6-11</vt:lpstr>
      <vt:lpstr>Receiving the Payment</vt:lpstr>
      <vt:lpstr>Receiving the Payment</vt:lpstr>
      <vt:lpstr>Romans 10:9-10</vt:lpstr>
      <vt:lpstr>John 3:3</vt:lpstr>
      <vt:lpstr>Philippians 3:20-21</vt:lpstr>
      <vt:lpstr>Hebrews 4:7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Home”</dc:title>
  <dc:creator>Aaron Ritter</dc:creator>
  <cp:lastModifiedBy>Aaron Ritter</cp:lastModifiedBy>
  <cp:revision>162</cp:revision>
  <dcterms:created xsi:type="dcterms:W3CDTF">2020-05-22T15:43:55Z</dcterms:created>
  <dcterms:modified xsi:type="dcterms:W3CDTF">2020-08-16T13:46:15Z</dcterms:modified>
</cp:coreProperties>
</file>