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60" r:id="rId4"/>
    <p:sldId id="259"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4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7"/>
    <p:restoredTop sz="94589"/>
  </p:normalViewPr>
  <p:slideViewPr>
    <p:cSldViewPr snapToGrid="0" snapToObjects="1">
      <p:cViewPr varScale="1">
        <p:scale>
          <a:sx n="81" d="100"/>
          <a:sy n="81" d="100"/>
        </p:scale>
        <p:origin x="208"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88659" y="1214438"/>
            <a:ext cx="5432612" cy="2387600"/>
          </a:xfrm>
        </p:spPr>
        <p:txBody>
          <a:bodyPr anchor="b">
            <a:normAutofit/>
          </a:bodyPr>
          <a:lstStyle>
            <a:lvl1pPr algn="ctr">
              <a:defRPr sz="4800" b="0" i="0">
                <a:solidFill>
                  <a:srgbClr val="5F542D"/>
                </a:solidFill>
                <a:latin typeface="Gotham Medium" charset="0"/>
                <a:ea typeface="Gotham Medium" charset="0"/>
                <a:cs typeface="Gotham Medium" charset="0"/>
              </a:defRPr>
            </a:lvl1pPr>
          </a:lstStyle>
          <a:p>
            <a:r>
              <a:rPr lang="en-US"/>
              <a:t>Click to edit Master title style</a:t>
            </a:r>
            <a:endParaRPr lang="en-US" dirty="0"/>
          </a:p>
        </p:txBody>
      </p:sp>
      <p:sp>
        <p:nvSpPr>
          <p:cNvPr id="3" name="Subtitle 2"/>
          <p:cNvSpPr>
            <a:spLocks noGrp="1"/>
          </p:cNvSpPr>
          <p:nvPr>
            <p:ph type="subTitle" idx="1"/>
          </p:nvPr>
        </p:nvSpPr>
        <p:spPr>
          <a:xfrm>
            <a:off x="3388659" y="3618194"/>
            <a:ext cx="5432612" cy="1655762"/>
          </a:xfrm>
        </p:spPr>
        <p:txBody>
          <a:bodyPr/>
          <a:lstStyle>
            <a:lvl1pPr marL="0" indent="0" algn="ctr">
              <a:buNone/>
              <a:defRPr sz="2400">
                <a:solidFill>
                  <a:srgbClr val="5F542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A1742D-5002-454D-B247-812053BC98F7}" type="datetimeFigureOut">
              <a:rPr lang="en-US" smtClean="0"/>
              <a:t>5/9/20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95837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A1742D-5002-454D-B247-812053BC98F7}" type="datetimeFigureOut">
              <a:rPr lang="en-US" smtClean="0"/>
              <a:t>5/9/20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7207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A1742D-5002-454D-B247-812053BC98F7}" type="datetimeFigureOut">
              <a:rPr lang="en-US" smtClean="0"/>
              <a:t>5/9/20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6290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A1742D-5002-454D-B247-812053BC98F7}" type="datetimeFigureOut">
              <a:rPr lang="en-US" smtClean="0"/>
              <a:t>5/9/20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63970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A1742D-5002-454D-B247-812053BC98F7}" type="datetimeFigureOut">
              <a:rPr lang="en-US" smtClean="0"/>
              <a:t>5/9/20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93853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A1742D-5002-454D-B247-812053BC98F7}" type="datetimeFigureOut">
              <a:rPr lang="en-US" smtClean="0"/>
              <a:t>5/9/20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42938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A1742D-5002-454D-B247-812053BC98F7}" type="datetimeFigureOut">
              <a:rPr lang="en-US" smtClean="0"/>
              <a:t>5/9/20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93662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A1742D-5002-454D-B247-812053BC98F7}" type="datetimeFigureOut">
              <a:rPr lang="en-US" smtClean="0"/>
              <a:t>5/9/20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1649835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1742D-5002-454D-B247-812053BC98F7}" type="datetimeFigureOut">
              <a:rPr lang="en-US" smtClean="0"/>
              <a:t>5/9/20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47523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A1742D-5002-454D-B247-812053BC98F7}" type="datetimeFigureOut">
              <a:rPr lang="en-US" smtClean="0"/>
              <a:t>5/9/20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84603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A1742D-5002-454D-B247-812053BC98F7}" type="datetimeFigureOut">
              <a:rPr lang="en-US" smtClean="0"/>
              <a:t>5/9/20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B4DA-F073-F641-A76E-79697B01819E}" type="slidenum">
              <a:rPr lang="en-US" smtClean="0"/>
              <a:t>‹#›</a:t>
            </a:fld>
            <a:endParaRPr lang="en-US"/>
          </a:p>
        </p:txBody>
      </p:sp>
    </p:spTree>
    <p:extLst>
      <p:ext uri="{BB962C8B-B14F-4D97-AF65-F5344CB8AC3E}">
        <p14:creationId xmlns:p14="http://schemas.microsoft.com/office/powerpoint/2010/main" val="879472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1742D-5002-454D-B247-812053BC98F7}" type="datetimeFigureOut">
              <a:rPr lang="en-US" smtClean="0"/>
              <a:t>5/9/20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7B4DA-F073-F641-A76E-79697B01819E}" type="slidenum">
              <a:rPr lang="en-US" smtClean="0"/>
              <a:t>‹#›</a:t>
            </a:fld>
            <a:endParaRPr lang="en-US"/>
          </a:p>
        </p:txBody>
      </p:sp>
    </p:spTree>
    <p:extLst>
      <p:ext uri="{BB962C8B-B14F-4D97-AF65-F5344CB8AC3E}">
        <p14:creationId xmlns:p14="http://schemas.microsoft.com/office/powerpoint/2010/main" val="2146450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rgbClr val="5F542D"/>
          </a:solidFill>
          <a:latin typeface="Gotham Medium" charset="0"/>
          <a:ea typeface="Gotham Medium" charset="0"/>
          <a:cs typeface="Gotham Medium"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rgbClr val="5F542D"/>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a:buChar char="•"/>
        <a:defRPr sz="2400" b="0" i="0" kern="1200">
          <a:solidFill>
            <a:srgbClr val="5F542D"/>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a:buChar char="•"/>
        <a:defRPr sz="2000" b="0" i="0" kern="1200">
          <a:solidFill>
            <a:srgbClr val="5F542D"/>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a:buChar char="•"/>
        <a:defRPr sz="1800" b="0" i="0" kern="1200">
          <a:solidFill>
            <a:srgbClr val="5F542D"/>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a:buChar char="•"/>
        <a:defRPr sz="1800" b="0" i="0" kern="1200">
          <a:solidFill>
            <a:srgbClr val="5F542D"/>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30594"/>
            <a:ext cx="12192000" cy="2387600"/>
          </a:xfrm>
        </p:spPr>
        <p:txBody>
          <a:bodyPr/>
          <a:lstStyle/>
          <a:p>
            <a:r>
              <a:rPr lang="en-US" dirty="0"/>
              <a:t>“So that the world may know”</a:t>
            </a:r>
          </a:p>
        </p:txBody>
      </p:sp>
      <p:sp>
        <p:nvSpPr>
          <p:cNvPr id="3" name="Subtitle 2"/>
          <p:cNvSpPr>
            <a:spLocks noGrp="1"/>
          </p:cNvSpPr>
          <p:nvPr>
            <p:ph type="subTitle" idx="1"/>
          </p:nvPr>
        </p:nvSpPr>
        <p:spPr/>
        <p:txBody>
          <a:bodyPr/>
          <a:lstStyle/>
          <a:p>
            <a:r>
              <a:rPr lang="en-US" dirty="0"/>
              <a:t>John 17:1-23</a:t>
            </a:r>
          </a:p>
        </p:txBody>
      </p:sp>
    </p:spTree>
    <p:extLst>
      <p:ext uri="{BB962C8B-B14F-4D97-AF65-F5344CB8AC3E}">
        <p14:creationId xmlns:p14="http://schemas.microsoft.com/office/powerpoint/2010/main" val="137818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17:22-23a</a:t>
            </a:r>
          </a:p>
        </p:txBody>
      </p:sp>
      <p:sp>
        <p:nvSpPr>
          <p:cNvPr id="3" name="Content Placeholder 2"/>
          <p:cNvSpPr>
            <a:spLocks noGrp="1"/>
          </p:cNvSpPr>
          <p:nvPr>
            <p:ph idx="1"/>
          </p:nvPr>
        </p:nvSpPr>
        <p:spPr/>
        <p:txBody>
          <a:bodyPr/>
          <a:lstStyle/>
          <a:p>
            <a:pPr marL="0" indent="0">
              <a:buNone/>
            </a:pPr>
            <a:r>
              <a:rPr lang="en-US" dirty="0"/>
              <a:t>The glory that you have given me I have given to them, that they may be one even as we are one, I in them and you in me, that they may become perfectly one</a:t>
            </a:r>
          </a:p>
        </p:txBody>
      </p:sp>
    </p:spTree>
    <p:extLst>
      <p:ext uri="{BB962C8B-B14F-4D97-AF65-F5344CB8AC3E}">
        <p14:creationId xmlns:p14="http://schemas.microsoft.com/office/powerpoint/2010/main" val="3653796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17:23b</a:t>
            </a:r>
          </a:p>
        </p:txBody>
      </p:sp>
      <p:sp>
        <p:nvSpPr>
          <p:cNvPr id="3" name="Content Placeholder 2"/>
          <p:cNvSpPr>
            <a:spLocks noGrp="1"/>
          </p:cNvSpPr>
          <p:nvPr>
            <p:ph idx="1"/>
          </p:nvPr>
        </p:nvSpPr>
        <p:spPr/>
        <p:txBody>
          <a:bodyPr/>
          <a:lstStyle/>
          <a:p>
            <a:pPr marL="0" indent="0">
              <a:buNone/>
            </a:pPr>
            <a:r>
              <a:rPr lang="en-US" dirty="0"/>
              <a:t>…so that the world may know that you sent me and loved them even as you loved me.</a:t>
            </a:r>
          </a:p>
        </p:txBody>
      </p:sp>
    </p:spTree>
    <p:extLst>
      <p:ext uri="{BB962C8B-B14F-4D97-AF65-F5344CB8AC3E}">
        <p14:creationId xmlns:p14="http://schemas.microsoft.com/office/powerpoint/2010/main" val="423412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0C68BF-5790-FC45-979F-5DB95636447B}"/>
              </a:ext>
            </a:extLst>
          </p:cNvPr>
          <p:cNvSpPr>
            <a:spLocks noGrp="1"/>
          </p:cNvSpPr>
          <p:nvPr>
            <p:ph type="title"/>
          </p:nvPr>
        </p:nvSpPr>
        <p:spPr/>
        <p:txBody>
          <a:bodyPr/>
          <a:lstStyle/>
          <a:p>
            <a:endParaRPr lang="en-US"/>
          </a:p>
        </p:txBody>
      </p:sp>
      <p:pic>
        <p:nvPicPr>
          <p:cNvPr id="9" name="Content Placeholder 8">
            <a:extLst>
              <a:ext uri="{FF2B5EF4-FFF2-40B4-BE49-F238E27FC236}">
                <a16:creationId xmlns:a16="http://schemas.microsoft.com/office/drawing/2014/main" id="{97C73F90-E909-6542-AD51-DF0F727C8214}"/>
              </a:ext>
            </a:extLst>
          </p:cNvPr>
          <p:cNvPicPr>
            <a:picLocks noGrp="1" noChangeAspect="1"/>
          </p:cNvPicPr>
          <p:nvPr>
            <p:ph idx="1"/>
          </p:nvPr>
        </p:nvPicPr>
        <p:blipFill>
          <a:blip r:embed="rId2"/>
          <a:stretch>
            <a:fillRect/>
          </a:stretch>
        </p:blipFill>
        <p:spPr>
          <a:xfrm>
            <a:off x="2522484" y="-226"/>
            <a:ext cx="6995942" cy="6858226"/>
          </a:xfrm>
        </p:spPr>
      </p:pic>
    </p:spTree>
    <p:extLst>
      <p:ext uri="{BB962C8B-B14F-4D97-AF65-F5344CB8AC3E}">
        <p14:creationId xmlns:p14="http://schemas.microsoft.com/office/powerpoint/2010/main" val="199602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17:1</a:t>
            </a:r>
          </a:p>
        </p:txBody>
      </p:sp>
      <p:sp>
        <p:nvSpPr>
          <p:cNvPr id="3" name="Content Placeholder 2"/>
          <p:cNvSpPr>
            <a:spLocks noGrp="1"/>
          </p:cNvSpPr>
          <p:nvPr>
            <p:ph idx="1"/>
          </p:nvPr>
        </p:nvSpPr>
        <p:spPr/>
        <p:txBody>
          <a:bodyPr/>
          <a:lstStyle/>
          <a:p>
            <a:pPr marL="0" indent="0">
              <a:buNone/>
            </a:pPr>
            <a:r>
              <a:rPr lang="en-US" dirty="0"/>
              <a:t>When Jesus had spoken these words, he lifted up his eyes to heaven, and said, “Father, the hour has come; glorify your Son that the Son may glorify you.”</a:t>
            </a:r>
          </a:p>
        </p:txBody>
      </p:sp>
    </p:spTree>
    <p:extLst>
      <p:ext uri="{BB962C8B-B14F-4D97-AF65-F5344CB8AC3E}">
        <p14:creationId xmlns:p14="http://schemas.microsoft.com/office/powerpoint/2010/main" val="419188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17:2-3</a:t>
            </a:r>
          </a:p>
        </p:txBody>
      </p:sp>
      <p:sp>
        <p:nvSpPr>
          <p:cNvPr id="3" name="Content Placeholder 2"/>
          <p:cNvSpPr>
            <a:spLocks noGrp="1"/>
          </p:cNvSpPr>
          <p:nvPr>
            <p:ph idx="1"/>
          </p:nvPr>
        </p:nvSpPr>
        <p:spPr/>
        <p:txBody>
          <a:bodyPr/>
          <a:lstStyle/>
          <a:p>
            <a:pPr marL="0" indent="0">
              <a:buNone/>
            </a:pPr>
            <a:r>
              <a:rPr lang="en-US" dirty="0"/>
              <a:t>Since you have given him authority over all flesh, to give eternal life to all whom you have given him. And this is eternal life, that they know you, the only true God, and Jesus Christ whom you have sent.</a:t>
            </a:r>
          </a:p>
        </p:txBody>
      </p:sp>
    </p:spTree>
    <p:extLst>
      <p:ext uri="{BB962C8B-B14F-4D97-AF65-F5344CB8AC3E}">
        <p14:creationId xmlns:p14="http://schemas.microsoft.com/office/powerpoint/2010/main" val="123295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17:2-3</a:t>
            </a:r>
          </a:p>
        </p:txBody>
      </p:sp>
      <p:sp>
        <p:nvSpPr>
          <p:cNvPr id="3" name="Content Placeholder 2"/>
          <p:cNvSpPr>
            <a:spLocks noGrp="1"/>
          </p:cNvSpPr>
          <p:nvPr>
            <p:ph idx="1"/>
          </p:nvPr>
        </p:nvSpPr>
        <p:spPr/>
        <p:txBody>
          <a:bodyPr/>
          <a:lstStyle/>
          <a:p>
            <a:pPr marL="0" indent="0">
              <a:buNone/>
            </a:pPr>
            <a:r>
              <a:rPr lang="en-US" dirty="0"/>
              <a:t>Since you have given him authority over all flesh, to give eternal life to all whom you have given him. And this is eternal life, that they know you, the only true God, and Jesus Christ whom you have sent.</a:t>
            </a:r>
          </a:p>
        </p:txBody>
      </p:sp>
    </p:spTree>
    <p:extLst>
      <p:ext uri="{BB962C8B-B14F-4D97-AF65-F5344CB8AC3E}">
        <p14:creationId xmlns:p14="http://schemas.microsoft.com/office/powerpoint/2010/main" val="391527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17:11</a:t>
            </a:r>
          </a:p>
        </p:txBody>
      </p:sp>
      <p:sp>
        <p:nvSpPr>
          <p:cNvPr id="3" name="Content Placeholder 2"/>
          <p:cNvSpPr>
            <a:spLocks noGrp="1"/>
          </p:cNvSpPr>
          <p:nvPr>
            <p:ph idx="1"/>
          </p:nvPr>
        </p:nvSpPr>
        <p:spPr/>
        <p:txBody>
          <a:bodyPr/>
          <a:lstStyle/>
          <a:p>
            <a:pPr marL="0" indent="0">
              <a:buNone/>
            </a:pPr>
            <a:r>
              <a:rPr lang="en-US" dirty="0"/>
              <a:t>And I am no longer in the world, but they are in the world, and I am coming to you. Holy Father, keep them in your name, which you have given me, that they may be one, even as we are one.</a:t>
            </a:r>
          </a:p>
        </p:txBody>
      </p:sp>
    </p:spTree>
    <p:extLst>
      <p:ext uri="{BB962C8B-B14F-4D97-AF65-F5344CB8AC3E}">
        <p14:creationId xmlns:p14="http://schemas.microsoft.com/office/powerpoint/2010/main" val="384009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17:20-21</a:t>
            </a:r>
          </a:p>
        </p:txBody>
      </p:sp>
      <p:sp>
        <p:nvSpPr>
          <p:cNvPr id="3" name="Content Placeholder 2"/>
          <p:cNvSpPr>
            <a:spLocks noGrp="1"/>
          </p:cNvSpPr>
          <p:nvPr>
            <p:ph idx="1"/>
          </p:nvPr>
        </p:nvSpPr>
        <p:spPr/>
        <p:txBody>
          <a:bodyPr/>
          <a:lstStyle/>
          <a:p>
            <a:pPr marL="0" indent="0">
              <a:buNone/>
            </a:pPr>
            <a:r>
              <a:rPr lang="en-US" dirty="0"/>
              <a:t>I do not ask for these only, but also for those who will believe in me through their word, that they may all be one, just as you, Father, are in me, and I in you, that they also may be in us, so that the world may believe that you have sent me.</a:t>
            </a:r>
          </a:p>
        </p:txBody>
      </p:sp>
    </p:spTree>
    <p:extLst>
      <p:ext uri="{BB962C8B-B14F-4D97-AF65-F5344CB8AC3E}">
        <p14:creationId xmlns:p14="http://schemas.microsoft.com/office/powerpoint/2010/main" val="117317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13:34</a:t>
            </a:r>
          </a:p>
        </p:txBody>
      </p:sp>
      <p:sp>
        <p:nvSpPr>
          <p:cNvPr id="3" name="Content Placeholder 2"/>
          <p:cNvSpPr>
            <a:spLocks noGrp="1"/>
          </p:cNvSpPr>
          <p:nvPr>
            <p:ph idx="1"/>
          </p:nvPr>
        </p:nvSpPr>
        <p:spPr/>
        <p:txBody>
          <a:bodyPr/>
          <a:lstStyle/>
          <a:p>
            <a:pPr marL="0" indent="0">
              <a:buNone/>
            </a:pPr>
            <a:r>
              <a:rPr lang="en-US" dirty="0"/>
              <a:t>A new commandment I give to you, that you love one another: just as I have loved you, you also are to love one another.</a:t>
            </a:r>
          </a:p>
        </p:txBody>
      </p:sp>
    </p:spTree>
    <p:extLst>
      <p:ext uri="{BB962C8B-B14F-4D97-AF65-F5344CB8AC3E}">
        <p14:creationId xmlns:p14="http://schemas.microsoft.com/office/powerpoint/2010/main" val="1658621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13:35</a:t>
            </a:r>
          </a:p>
        </p:txBody>
      </p:sp>
      <p:sp>
        <p:nvSpPr>
          <p:cNvPr id="3" name="Content Placeholder 2"/>
          <p:cNvSpPr>
            <a:spLocks noGrp="1"/>
          </p:cNvSpPr>
          <p:nvPr>
            <p:ph idx="1"/>
          </p:nvPr>
        </p:nvSpPr>
        <p:spPr/>
        <p:txBody>
          <a:bodyPr/>
          <a:lstStyle/>
          <a:p>
            <a:pPr marL="0" indent="0">
              <a:buNone/>
            </a:pPr>
            <a:r>
              <a:rPr lang="en-US" dirty="0"/>
              <a:t>By this all people will know that you are my disciples, if you have love for one another.</a:t>
            </a:r>
          </a:p>
        </p:txBody>
      </p:sp>
    </p:spTree>
    <p:extLst>
      <p:ext uri="{BB962C8B-B14F-4D97-AF65-F5344CB8AC3E}">
        <p14:creationId xmlns:p14="http://schemas.microsoft.com/office/powerpoint/2010/main" val="367075670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5F542C"/>
      </a:dk2>
      <a:lt2>
        <a:srgbClr val="5F542C"/>
      </a:lt2>
      <a:accent1>
        <a:srgbClr val="34A545"/>
      </a:accent1>
      <a:accent2>
        <a:srgbClr val="34A545"/>
      </a:accent2>
      <a:accent3>
        <a:srgbClr val="34A545"/>
      </a:accent3>
      <a:accent4>
        <a:srgbClr val="34A545"/>
      </a:accent4>
      <a:accent5>
        <a:srgbClr val="34A545"/>
      </a:accent5>
      <a:accent6>
        <a:srgbClr val="34A545"/>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thepeople_powerpoint_template" id="{D2A33601-2507-0247-B943-DE5EB539D016}" vid="{9BFFE34C-3058-4D4E-82AD-0AE4E839B2B7}"/>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345</Words>
  <Application>Microsoft Macintosh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Gotham Book</vt:lpstr>
      <vt:lpstr>Gotham Medium</vt:lpstr>
      <vt:lpstr>Office Theme</vt:lpstr>
      <vt:lpstr>“So that the world may know”</vt:lpstr>
      <vt:lpstr>PowerPoint Presentation</vt:lpstr>
      <vt:lpstr>John 17:1</vt:lpstr>
      <vt:lpstr>John 17:2-3</vt:lpstr>
      <vt:lpstr>John 17:2-3</vt:lpstr>
      <vt:lpstr>John 17:11</vt:lpstr>
      <vt:lpstr>John 17:20-21</vt:lpstr>
      <vt:lpstr>John 13:34</vt:lpstr>
      <vt:lpstr>John 13:35</vt:lpstr>
      <vt:lpstr>John 17:22-23a</vt:lpstr>
      <vt:lpstr>John 17:23b</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that the world may know”</dc:title>
  <dc:creator>Travis Swan</dc:creator>
  <cp:lastModifiedBy>Travis Swan</cp:lastModifiedBy>
  <cp:revision>7</cp:revision>
  <dcterms:created xsi:type="dcterms:W3CDTF">2020-05-09T19:19:37Z</dcterms:created>
  <dcterms:modified xsi:type="dcterms:W3CDTF">2020-05-09T23:39:59Z</dcterms:modified>
</cp:coreProperties>
</file>